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48" r:id="rId1"/>
  </p:sldMasterIdLst>
  <p:notesMasterIdLst>
    <p:notesMasterId r:id="rId3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78" r:id="rId10"/>
    <p:sldId id="264" r:id="rId11"/>
    <p:sldId id="282" r:id="rId12"/>
    <p:sldId id="265" r:id="rId13"/>
    <p:sldId id="269" r:id="rId14"/>
    <p:sldId id="283" r:id="rId15"/>
    <p:sldId id="280" r:id="rId16"/>
    <p:sldId id="266" r:id="rId17"/>
    <p:sldId id="267" r:id="rId18"/>
    <p:sldId id="268" r:id="rId19"/>
    <p:sldId id="277" r:id="rId20"/>
    <p:sldId id="270" r:id="rId21"/>
    <p:sldId id="292" r:id="rId22"/>
    <p:sldId id="293" r:id="rId23"/>
    <p:sldId id="294" r:id="rId24"/>
    <p:sldId id="287" r:id="rId25"/>
    <p:sldId id="288" r:id="rId26"/>
    <p:sldId id="289" r:id="rId27"/>
    <p:sldId id="290" r:id="rId28"/>
    <p:sldId id="281" r:id="rId29"/>
    <p:sldId id="273" r:id="rId30"/>
    <p:sldId id="279" r:id="rId31"/>
    <p:sldId id="274" r:id="rId32"/>
    <p:sldId id="291" r:id="rId33"/>
    <p:sldId id="275" r:id="rId34"/>
    <p:sldId id="276" r:id="rId35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8" roundtripDataSignature="AMtx7mhdk9O6+BaMIj1d7DGzWy/HhYtu5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91B2A9C-E9EB-4FA3-B45C-FEBF7BF5C038}" v="27" dt="2025-04-25T03:54:18.137"/>
  </p1510:revLst>
</p1510:revInfo>
</file>

<file path=ppt/tableStyles.xml><?xml version="1.0" encoding="utf-8"?>
<a:tblStyleLst xmlns:a="http://schemas.openxmlformats.org/drawingml/2006/main" def="{3E35ECB5-10B8-4B97-B864-043BE7FC5620}">
  <a:tblStyle styleId="{3E35ECB5-10B8-4B97-B864-043BE7FC562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52" autoAdjust="0"/>
    <p:restoredTop sz="94660"/>
  </p:normalViewPr>
  <p:slideViewPr>
    <p:cSldViewPr snapToGrid="0">
      <p:cViewPr varScale="1">
        <p:scale>
          <a:sx n="75" d="100"/>
          <a:sy n="75" d="100"/>
        </p:scale>
        <p:origin x="1613" y="43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customschemas.google.com/relationships/presentationmetadata" Target="meta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ishore s" userId="c6aa95953b61b5ac" providerId="LiveId" clId="{DEEBEB66-84EC-47A4-B526-76FBC62BC85C}"/>
    <pc:docChg chg="undo custSel addSld delSld modSld sldOrd">
      <pc:chgData name="Kishore s" userId="c6aa95953b61b5ac" providerId="LiveId" clId="{DEEBEB66-84EC-47A4-B526-76FBC62BC85C}" dt="2025-03-17T07:10:12.410" v="1691" actId="20577"/>
      <pc:docMkLst>
        <pc:docMk/>
      </pc:docMkLst>
      <pc:sldChg chg="modSp mod">
        <pc:chgData name="Kishore s" userId="c6aa95953b61b5ac" providerId="LiveId" clId="{DEEBEB66-84EC-47A4-B526-76FBC62BC85C}" dt="2025-03-17T07:10:12.410" v="1691" actId="20577"/>
        <pc:sldMkLst>
          <pc:docMk/>
          <pc:sldMk cId="0" sldId="256"/>
        </pc:sldMkLst>
        <pc:spChg chg="mod">
          <ac:chgData name="Kishore s" userId="c6aa95953b61b5ac" providerId="LiveId" clId="{DEEBEB66-84EC-47A4-B526-76FBC62BC85C}" dt="2025-03-17T07:10:12.410" v="1691" actId="20577"/>
          <ac:spMkLst>
            <pc:docMk/>
            <pc:sldMk cId="0" sldId="256"/>
            <ac:spMk id="98" creationId="{00000000-0000-0000-0000-000000000000}"/>
          </ac:spMkLst>
        </pc:spChg>
      </pc:sldChg>
      <pc:sldChg chg="modSp mod">
        <pc:chgData name="Kishore s" userId="c6aa95953b61b5ac" providerId="LiveId" clId="{DEEBEB66-84EC-47A4-B526-76FBC62BC85C}" dt="2025-03-12T06:56:08.581" v="1218" actId="20577"/>
        <pc:sldMkLst>
          <pc:docMk/>
          <pc:sldMk cId="0" sldId="257"/>
        </pc:sldMkLst>
        <pc:spChg chg="mod">
          <ac:chgData name="Kishore s" userId="c6aa95953b61b5ac" providerId="LiveId" clId="{DEEBEB66-84EC-47A4-B526-76FBC62BC85C}" dt="2025-03-12T06:56:08.581" v="1218" actId="20577"/>
          <ac:spMkLst>
            <pc:docMk/>
            <pc:sldMk cId="0" sldId="257"/>
            <ac:spMk id="114" creationId="{00000000-0000-0000-0000-000000000000}"/>
          </ac:spMkLst>
        </pc:spChg>
      </pc:sldChg>
      <pc:sldChg chg="modSp">
        <pc:chgData name="Kishore s" userId="c6aa95953b61b5ac" providerId="LiveId" clId="{DEEBEB66-84EC-47A4-B526-76FBC62BC85C}" dt="2025-03-13T06:57:36.135" v="1364" actId="20578"/>
        <pc:sldMkLst>
          <pc:docMk/>
          <pc:sldMk cId="0" sldId="258"/>
        </pc:sldMkLst>
        <pc:spChg chg="mod">
          <ac:chgData name="Kishore s" userId="c6aa95953b61b5ac" providerId="LiveId" clId="{DEEBEB66-84EC-47A4-B526-76FBC62BC85C}" dt="2025-03-13T06:57:36.135" v="1364" actId="20578"/>
          <ac:spMkLst>
            <pc:docMk/>
            <pc:sldMk cId="0" sldId="258"/>
            <ac:spMk id="130" creationId="{00000000-0000-0000-0000-000000000000}"/>
          </ac:spMkLst>
        </pc:spChg>
      </pc:sldChg>
      <pc:sldChg chg="modSp mod">
        <pc:chgData name="Kishore s" userId="c6aa95953b61b5ac" providerId="LiveId" clId="{DEEBEB66-84EC-47A4-B526-76FBC62BC85C}" dt="2025-03-12T06:21:49.391" v="926" actId="255"/>
        <pc:sldMkLst>
          <pc:docMk/>
          <pc:sldMk cId="0" sldId="260"/>
        </pc:sldMkLst>
        <pc:spChg chg="mod">
          <ac:chgData name="Kishore s" userId="c6aa95953b61b5ac" providerId="LiveId" clId="{DEEBEB66-84EC-47A4-B526-76FBC62BC85C}" dt="2025-03-12T06:21:49.391" v="926" actId="255"/>
          <ac:spMkLst>
            <pc:docMk/>
            <pc:sldMk cId="0" sldId="260"/>
            <ac:spMk id="159" creationId="{00000000-0000-0000-0000-000000000000}"/>
          </ac:spMkLst>
        </pc:spChg>
      </pc:sldChg>
      <pc:sldChg chg="modSp mod">
        <pc:chgData name="Kishore s" userId="c6aa95953b61b5ac" providerId="LiveId" clId="{DEEBEB66-84EC-47A4-B526-76FBC62BC85C}" dt="2025-03-13T06:58:11.808" v="1366" actId="1076"/>
        <pc:sldMkLst>
          <pc:docMk/>
          <pc:sldMk cId="0" sldId="261"/>
        </pc:sldMkLst>
        <pc:spChg chg="mod">
          <ac:chgData name="Kishore s" userId="c6aa95953b61b5ac" providerId="LiveId" clId="{DEEBEB66-84EC-47A4-B526-76FBC62BC85C}" dt="2025-03-12T06:38:29.112" v="934" actId="14100"/>
          <ac:spMkLst>
            <pc:docMk/>
            <pc:sldMk cId="0" sldId="261"/>
            <ac:spMk id="165" creationId="{00000000-0000-0000-0000-000000000000}"/>
          </ac:spMkLst>
        </pc:spChg>
        <pc:spChg chg="mod">
          <ac:chgData name="Kishore s" userId="c6aa95953b61b5ac" providerId="LiveId" clId="{DEEBEB66-84EC-47A4-B526-76FBC62BC85C}" dt="2025-03-13T06:58:11.808" v="1366" actId="1076"/>
          <ac:spMkLst>
            <pc:docMk/>
            <pc:sldMk cId="0" sldId="261"/>
            <ac:spMk id="171" creationId="{00000000-0000-0000-0000-000000000000}"/>
          </ac:spMkLst>
        </pc:spChg>
      </pc:sldChg>
      <pc:sldChg chg="modSp mod">
        <pc:chgData name="Kishore s" userId="c6aa95953b61b5ac" providerId="LiveId" clId="{DEEBEB66-84EC-47A4-B526-76FBC62BC85C}" dt="2025-03-13T06:58:02.968" v="1365" actId="1076"/>
        <pc:sldMkLst>
          <pc:docMk/>
          <pc:sldMk cId="0" sldId="262"/>
        </pc:sldMkLst>
        <pc:spChg chg="mod">
          <ac:chgData name="Kishore s" userId="c6aa95953b61b5ac" providerId="LiveId" clId="{DEEBEB66-84EC-47A4-B526-76FBC62BC85C}" dt="2025-03-13T06:58:02.968" v="1365" actId="1076"/>
          <ac:spMkLst>
            <pc:docMk/>
            <pc:sldMk cId="0" sldId="262"/>
            <ac:spMk id="184" creationId="{00000000-0000-0000-0000-000000000000}"/>
          </ac:spMkLst>
        </pc:spChg>
      </pc:sldChg>
      <pc:sldChg chg="modSp mod">
        <pc:chgData name="Kishore s" userId="c6aa95953b61b5ac" providerId="LiveId" clId="{DEEBEB66-84EC-47A4-B526-76FBC62BC85C}" dt="2025-03-12T06:56:31.349" v="1219" actId="14100"/>
        <pc:sldMkLst>
          <pc:docMk/>
          <pc:sldMk cId="0" sldId="263"/>
        </pc:sldMkLst>
        <pc:spChg chg="mod">
          <ac:chgData name="Kishore s" userId="c6aa95953b61b5ac" providerId="LiveId" clId="{DEEBEB66-84EC-47A4-B526-76FBC62BC85C}" dt="2025-03-12T06:56:31.349" v="1219" actId="14100"/>
          <ac:spMkLst>
            <pc:docMk/>
            <pc:sldMk cId="0" sldId="263"/>
            <ac:spMk id="197" creationId="{00000000-0000-0000-0000-000000000000}"/>
          </ac:spMkLst>
        </pc:spChg>
      </pc:sldChg>
      <pc:sldChg chg="addSp delSp modSp mod">
        <pc:chgData name="Kishore s" userId="c6aa95953b61b5ac" providerId="LiveId" clId="{DEEBEB66-84EC-47A4-B526-76FBC62BC85C}" dt="2025-03-13T07:26:23.971" v="1681" actId="1076"/>
        <pc:sldMkLst>
          <pc:docMk/>
          <pc:sldMk cId="0" sldId="264"/>
        </pc:sldMkLst>
        <pc:spChg chg="add mod">
          <ac:chgData name="Kishore s" userId="c6aa95953b61b5ac" providerId="LiveId" clId="{DEEBEB66-84EC-47A4-B526-76FBC62BC85C}" dt="2025-03-13T07:26:23.971" v="1681" actId="1076"/>
          <ac:spMkLst>
            <pc:docMk/>
            <pc:sldMk cId="0" sldId="264"/>
            <ac:spMk id="3" creationId="{0FD39616-10D4-C996-0319-E3B636003F4C}"/>
          </ac:spMkLst>
        </pc:spChg>
        <pc:spChg chg="mod">
          <ac:chgData name="Kishore s" userId="c6aa95953b61b5ac" providerId="LiveId" clId="{DEEBEB66-84EC-47A4-B526-76FBC62BC85C}" dt="2025-03-13T07:20:38.146" v="1657" actId="20577"/>
          <ac:spMkLst>
            <pc:docMk/>
            <pc:sldMk cId="0" sldId="264"/>
            <ac:spMk id="210" creationId="{00000000-0000-0000-0000-000000000000}"/>
          </ac:spMkLst>
        </pc:spChg>
      </pc:sldChg>
      <pc:sldChg chg="modSp mod ord">
        <pc:chgData name="Kishore s" userId="c6aa95953b61b5ac" providerId="LiveId" clId="{DEEBEB66-84EC-47A4-B526-76FBC62BC85C}" dt="2025-03-13T07:13:25.809" v="1549"/>
        <pc:sldMkLst>
          <pc:docMk/>
          <pc:sldMk cId="0" sldId="266"/>
        </pc:sldMkLst>
        <pc:spChg chg="mod">
          <ac:chgData name="Kishore s" userId="c6aa95953b61b5ac" providerId="LiveId" clId="{DEEBEB66-84EC-47A4-B526-76FBC62BC85C}" dt="2025-03-13T07:07:44.795" v="1419" actId="12"/>
          <ac:spMkLst>
            <pc:docMk/>
            <pc:sldMk cId="0" sldId="266"/>
            <ac:spMk id="240" creationId="{00000000-0000-0000-0000-000000000000}"/>
          </ac:spMkLst>
        </pc:spChg>
      </pc:sldChg>
      <pc:sldChg chg="modSp mod">
        <pc:chgData name="Kishore s" userId="c6aa95953b61b5ac" providerId="LiveId" clId="{DEEBEB66-84EC-47A4-B526-76FBC62BC85C}" dt="2025-03-13T07:07:34.691" v="1418" actId="12"/>
        <pc:sldMkLst>
          <pc:docMk/>
          <pc:sldMk cId="0" sldId="267"/>
        </pc:sldMkLst>
        <pc:spChg chg="mod">
          <ac:chgData name="Kishore s" userId="c6aa95953b61b5ac" providerId="LiveId" clId="{DEEBEB66-84EC-47A4-B526-76FBC62BC85C}" dt="2025-03-13T07:07:34.691" v="1418" actId="12"/>
          <ac:spMkLst>
            <pc:docMk/>
            <pc:sldMk cId="0" sldId="267"/>
            <ac:spMk id="253" creationId="{00000000-0000-0000-0000-000000000000}"/>
          </ac:spMkLst>
        </pc:spChg>
      </pc:sldChg>
      <pc:sldChg chg="addSp delSp modSp mod">
        <pc:chgData name="Kishore s" userId="c6aa95953b61b5ac" providerId="LiveId" clId="{DEEBEB66-84EC-47A4-B526-76FBC62BC85C}" dt="2025-03-13T07:12:51.676" v="1541" actId="1076"/>
        <pc:sldMkLst>
          <pc:docMk/>
          <pc:sldMk cId="0" sldId="268"/>
        </pc:sldMkLst>
        <pc:spChg chg="add mod">
          <ac:chgData name="Kishore s" userId="c6aa95953b61b5ac" providerId="LiveId" clId="{DEEBEB66-84EC-47A4-B526-76FBC62BC85C}" dt="2025-03-13T07:12:51.676" v="1541" actId="1076"/>
          <ac:spMkLst>
            <pc:docMk/>
            <pc:sldMk cId="0" sldId="268"/>
            <ac:spMk id="3" creationId="{C4869D8A-8E5F-4CC3-22F4-B087071F8A77}"/>
          </ac:spMkLst>
        </pc:spChg>
        <pc:spChg chg="mod">
          <ac:chgData name="Kishore s" userId="c6aa95953b61b5ac" providerId="LiveId" clId="{DEEBEB66-84EC-47A4-B526-76FBC62BC85C}" dt="2025-03-13T07:12:46.633" v="1540" actId="1076"/>
          <ac:spMkLst>
            <pc:docMk/>
            <pc:sldMk cId="0" sldId="268"/>
            <ac:spMk id="266" creationId="{00000000-0000-0000-0000-000000000000}"/>
          </ac:spMkLst>
        </pc:spChg>
      </pc:sldChg>
      <pc:sldChg chg="modSp mod ord">
        <pc:chgData name="Kishore s" userId="c6aa95953b61b5ac" providerId="LiveId" clId="{DEEBEB66-84EC-47A4-B526-76FBC62BC85C}" dt="2025-03-13T07:13:37.242" v="1551"/>
        <pc:sldMkLst>
          <pc:docMk/>
          <pc:sldMk cId="0" sldId="269"/>
        </pc:sldMkLst>
        <pc:picChg chg="mod">
          <ac:chgData name="Kishore s" userId="c6aa95953b61b5ac" providerId="LiveId" clId="{DEEBEB66-84EC-47A4-B526-76FBC62BC85C}" dt="2025-03-12T06:57:31.425" v="1234" actId="1076"/>
          <ac:picMkLst>
            <pc:docMk/>
            <pc:sldMk cId="0" sldId="269"/>
            <ac:picMk id="279" creationId="{00000000-0000-0000-0000-000000000000}"/>
          </ac:picMkLst>
        </pc:picChg>
      </pc:sldChg>
      <pc:sldChg chg="delSp modSp mod">
        <pc:chgData name="Kishore s" userId="c6aa95953b61b5ac" providerId="LiveId" clId="{DEEBEB66-84EC-47A4-B526-76FBC62BC85C}" dt="2025-03-10T07:08:27.957" v="11" actId="21"/>
        <pc:sldMkLst>
          <pc:docMk/>
          <pc:sldMk cId="0" sldId="270"/>
        </pc:sldMkLst>
      </pc:sldChg>
      <pc:sldChg chg="addSp delSp modSp mod">
        <pc:chgData name="Kishore s" userId="c6aa95953b61b5ac" providerId="LiveId" clId="{DEEBEB66-84EC-47A4-B526-76FBC62BC85C}" dt="2025-03-12T06:57:49.274" v="1259" actId="20577"/>
        <pc:sldMkLst>
          <pc:docMk/>
          <pc:sldMk cId="0" sldId="272"/>
        </pc:sldMkLst>
      </pc:sldChg>
      <pc:sldChg chg="delSp mod">
        <pc:chgData name="Kishore s" userId="c6aa95953b61b5ac" providerId="LiveId" clId="{DEEBEB66-84EC-47A4-B526-76FBC62BC85C}" dt="2025-03-12T06:58:03.312" v="1260" actId="21"/>
        <pc:sldMkLst>
          <pc:docMk/>
          <pc:sldMk cId="0" sldId="273"/>
        </pc:sldMkLst>
      </pc:sldChg>
      <pc:sldChg chg="modSp mod">
        <pc:chgData name="Kishore s" userId="c6aa95953b61b5ac" providerId="LiveId" clId="{DEEBEB66-84EC-47A4-B526-76FBC62BC85C}" dt="2025-03-12T06:59:29.314" v="1361" actId="20577"/>
        <pc:sldMkLst>
          <pc:docMk/>
          <pc:sldMk cId="0" sldId="274"/>
        </pc:sldMkLst>
        <pc:spChg chg="mod">
          <ac:chgData name="Kishore s" userId="c6aa95953b61b5ac" providerId="LiveId" clId="{DEEBEB66-84EC-47A4-B526-76FBC62BC85C}" dt="2025-03-12T06:59:29.314" v="1361" actId="20577"/>
          <ac:spMkLst>
            <pc:docMk/>
            <pc:sldMk cId="0" sldId="274"/>
            <ac:spMk id="347" creationId="{00000000-0000-0000-0000-000000000000}"/>
          </ac:spMkLst>
        </pc:spChg>
      </pc:sldChg>
      <pc:sldChg chg="addSp delSp modSp add del mod">
        <pc:chgData name="Kishore s" userId="c6aa95953b61b5ac" providerId="LiveId" clId="{DEEBEB66-84EC-47A4-B526-76FBC62BC85C}" dt="2025-03-11T06:30:40.857" v="922" actId="2696"/>
        <pc:sldMkLst>
          <pc:docMk/>
          <pc:sldMk cId="655659434" sldId="277"/>
        </pc:sldMkLst>
      </pc:sldChg>
      <pc:sldChg chg="addSp modSp add mod ord">
        <pc:chgData name="Kishore s" userId="c6aa95953b61b5ac" providerId="LiveId" clId="{DEEBEB66-84EC-47A4-B526-76FBC62BC85C}" dt="2025-03-13T07:15:58.141" v="1593" actId="20577"/>
        <pc:sldMkLst>
          <pc:docMk/>
          <pc:sldMk cId="2793910978" sldId="277"/>
        </pc:sldMkLst>
        <pc:spChg chg="add mod">
          <ac:chgData name="Kishore s" userId="c6aa95953b61b5ac" providerId="LiveId" clId="{DEEBEB66-84EC-47A4-B526-76FBC62BC85C}" dt="2025-03-13T07:15:58.141" v="1593" actId="20577"/>
          <ac:spMkLst>
            <pc:docMk/>
            <pc:sldMk cId="2793910978" sldId="277"/>
            <ac:spMk id="2" creationId="{DDA4CD80-1D7F-707E-5194-AF4FBE240A18}"/>
          </ac:spMkLst>
        </pc:spChg>
        <pc:spChg chg="mod">
          <ac:chgData name="Kishore s" userId="c6aa95953b61b5ac" providerId="LiveId" clId="{DEEBEB66-84EC-47A4-B526-76FBC62BC85C}" dt="2025-03-13T07:09:03.999" v="1439" actId="20577"/>
          <ac:spMkLst>
            <pc:docMk/>
            <pc:sldMk cId="2793910978" sldId="277"/>
            <ac:spMk id="253" creationId="{142B8DE1-B94B-1C12-05CE-7876FCBD9549}"/>
          </ac:spMkLst>
        </pc:spChg>
      </pc:sldChg>
      <pc:sldChg chg="addSp delSp modSp add mod ord">
        <pc:chgData name="Kishore s" userId="c6aa95953b61b5ac" providerId="LiveId" clId="{DEEBEB66-84EC-47A4-B526-76FBC62BC85C}" dt="2025-03-13T07:20:28.164" v="1639"/>
        <pc:sldMkLst>
          <pc:docMk/>
          <pc:sldMk cId="1158188801" sldId="278"/>
        </pc:sldMkLst>
        <pc:spChg chg="add mod">
          <ac:chgData name="Kishore s" userId="c6aa95953b61b5ac" providerId="LiveId" clId="{DEEBEB66-84EC-47A4-B526-76FBC62BC85C}" dt="2025-03-13T07:20:18.800" v="1637" actId="5793"/>
          <ac:spMkLst>
            <pc:docMk/>
            <pc:sldMk cId="1158188801" sldId="278"/>
            <ac:spMk id="3" creationId="{EBD98E06-CEDA-1D95-FA5F-BAC577D665E7}"/>
          </ac:spMkLst>
        </pc:spChg>
        <pc:spChg chg="mod">
          <ac:chgData name="Kishore s" userId="c6aa95953b61b5ac" providerId="LiveId" clId="{DEEBEB66-84EC-47A4-B526-76FBC62BC85C}" dt="2025-03-13T07:17:09.935" v="1612" actId="20577"/>
          <ac:spMkLst>
            <pc:docMk/>
            <pc:sldMk cId="1158188801" sldId="278"/>
            <ac:spMk id="210" creationId="{35215B38-3D39-889B-30AA-455B76DECD65}"/>
          </ac:spMkLst>
        </pc:spChg>
      </pc:sldChg>
      <pc:sldChg chg="new del">
        <pc:chgData name="Kishore s" userId="c6aa95953b61b5ac" providerId="LiveId" clId="{DEEBEB66-84EC-47A4-B526-76FBC62BC85C}" dt="2025-03-13T07:14:21.620" v="1558" actId="2696"/>
        <pc:sldMkLst>
          <pc:docMk/>
          <pc:sldMk cId="4064041382" sldId="278"/>
        </pc:sldMkLst>
      </pc:sldChg>
      <pc:sldMasterChg chg="delSldLayout">
        <pc:chgData name="Kishore s" userId="c6aa95953b61b5ac" providerId="LiveId" clId="{DEEBEB66-84EC-47A4-B526-76FBC62BC85C}" dt="2025-03-13T07:14:21.620" v="1558" actId="2696"/>
        <pc:sldMasterMkLst>
          <pc:docMk/>
          <pc:sldMasterMk cId="0" sldId="2147483648"/>
        </pc:sldMasterMkLst>
        <pc:sldLayoutChg chg="del">
          <pc:chgData name="Kishore s" userId="c6aa95953b61b5ac" providerId="LiveId" clId="{DEEBEB66-84EC-47A4-B526-76FBC62BC85C}" dt="2025-03-13T07:14:21.620" v="1558" actId="2696"/>
          <pc:sldLayoutMkLst>
            <pc:docMk/>
            <pc:sldMasterMk cId="0" sldId="2147483648"/>
            <pc:sldLayoutMk cId="0" sldId="2147483650"/>
          </pc:sldLayoutMkLst>
        </pc:sldLayoutChg>
      </pc:sldMasterChg>
    </pc:docChg>
  </pc:docChgLst>
  <pc:docChgLst>
    <pc:chgData name="Kishore s" userId="c6aa95953b61b5ac" providerId="LiveId" clId="{B91B2A9C-E9EB-4FA3-B45C-FEBF7BF5C038}"/>
    <pc:docChg chg="undo custSel addSld delSld modSld sldOrd">
      <pc:chgData name="Kishore s" userId="c6aa95953b61b5ac" providerId="LiveId" clId="{B91B2A9C-E9EB-4FA3-B45C-FEBF7BF5C038}" dt="2025-04-25T03:58:26.376" v="1910" actId="2696"/>
      <pc:docMkLst>
        <pc:docMk/>
      </pc:docMkLst>
      <pc:sldChg chg="addSp delSp modSp mod">
        <pc:chgData name="Kishore s" userId="c6aa95953b61b5ac" providerId="LiveId" clId="{B91B2A9C-E9EB-4FA3-B45C-FEBF7BF5C038}" dt="2025-04-25T03:45:44.607" v="1647" actId="20577"/>
        <pc:sldMkLst>
          <pc:docMk/>
          <pc:sldMk cId="0" sldId="270"/>
        </pc:sldMkLst>
        <pc:spChg chg="mod">
          <ac:chgData name="Kishore s" userId="c6aa95953b61b5ac" providerId="LiveId" clId="{B91B2A9C-E9EB-4FA3-B45C-FEBF7BF5C038}" dt="2025-04-25T03:45:44.607" v="1647" actId="20577"/>
          <ac:spMkLst>
            <pc:docMk/>
            <pc:sldMk cId="0" sldId="270"/>
            <ac:spMk id="291" creationId="{00000000-0000-0000-0000-000000000000}"/>
          </ac:spMkLst>
        </pc:spChg>
        <pc:picChg chg="add mod modCrop">
          <ac:chgData name="Kishore s" userId="c6aa95953b61b5ac" providerId="LiveId" clId="{B91B2A9C-E9EB-4FA3-B45C-FEBF7BF5C038}" dt="2025-04-24T15:42:53.838" v="1549" actId="1038"/>
          <ac:picMkLst>
            <pc:docMk/>
            <pc:sldMk cId="0" sldId="270"/>
            <ac:picMk id="3" creationId="{17F7AA28-CBB8-2676-4F22-6A8CE3EC1D76}"/>
          </ac:picMkLst>
        </pc:picChg>
        <pc:picChg chg="add del mod">
          <ac:chgData name="Kishore s" userId="c6aa95953b61b5ac" providerId="LiveId" clId="{B91B2A9C-E9EB-4FA3-B45C-FEBF7BF5C038}" dt="2025-04-24T07:20:39.358" v="117" actId="21"/>
          <ac:picMkLst>
            <pc:docMk/>
            <pc:sldMk cId="0" sldId="270"/>
            <ac:picMk id="5" creationId="{7B6454E7-E1F6-235A-A8B0-9A1CC7958290}"/>
          </ac:picMkLst>
        </pc:picChg>
        <pc:picChg chg="del">
          <ac:chgData name="Kishore s" userId="c6aa95953b61b5ac" providerId="LiveId" clId="{B91B2A9C-E9EB-4FA3-B45C-FEBF7BF5C038}" dt="2025-04-24T07:18:55.986" v="68" actId="21"/>
          <ac:picMkLst>
            <pc:docMk/>
            <pc:sldMk cId="0" sldId="270"/>
            <ac:picMk id="292" creationId="{00000000-0000-0000-0000-000000000000}"/>
          </ac:picMkLst>
        </pc:picChg>
      </pc:sldChg>
      <pc:sldChg chg="addSp delSp modSp del mod">
        <pc:chgData name="Kishore s" userId="c6aa95953b61b5ac" providerId="LiveId" clId="{B91B2A9C-E9EB-4FA3-B45C-FEBF7BF5C038}" dt="2025-04-24T15:43:06.512" v="1550" actId="2696"/>
        <pc:sldMkLst>
          <pc:docMk/>
          <pc:sldMk cId="0" sldId="271"/>
        </pc:sldMkLst>
        <pc:spChg chg="mod">
          <ac:chgData name="Kishore s" userId="c6aa95953b61b5ac" providerId="LiveId" clId="{B91B2A9C-E9EB-4FA3-B45C-FEBF7BF5C038}" dt="2025-04-24T07:21:11.985" v="150" actId="20577"/>
          <ac:spMkLst>
            <pc:docMk/>
            <pc:sldMk cId="0" sldId="271"/>
            <ac:spMk id="305" creationId="{00000000-0000-0000-0000-000000000000}"/>
          </ac:spMkLst>
        </pc:spChg>
        <pc:picChg chg="add mod">
          <ac:chgData name="Kishore s" userId="c6aa95953b61b5ac" providerId="LiveId" clId="{B91B2A9C-E9EB-4FA3-B45C-FEBF7BF5C038}" dt="2025-04-24T07:22:00.372" v="155" actId="14100"/>
          <ac:picMkLst>
            <pc:docMk/>
            <pc:sldMk cId="0" sldId="271"/>
            <ac:picMk id="3" creationId="{0F577896-A464-3660-D81A-B23048A628F6}"/>
          </ac:picMkLst>
        </pc:picChg>
        <pc:picChg chg="del">
          <ac:chgData name="Kishore s" userId="c6aa95953b61b5ac" providerId="LiveId" clId="{B91B2A9C-E9EB-4FA3-B45C-FEBF7BF5C038}" dt="2025-04-24T07:20:59.296" v="119" actId="21"/>
          <ac:picMkLst>
            <pc:docMk/>
            <pc:sldMk cId="0" sldId="271"/>
            <ac:picMk id="306" creationId="{00000000-0000-0000-0000-000000000000}"/>
          </ac:picMkLst>
        </pc:picChg>
        <pc:picChg chg="del">
          <ac:chgData name="Kishore s" userId="c6aa95953b61b5ac" providerId="LiveId" clId="{B91B2A9C-E9EB-4FA3-B45C-FEBF7BF5C038}" dt="2025-04-24T07:21:02.229" v="120" actId="21"/>
          <ac:picMkLst>
            <pc:docMk/>
            <pc:sldMk cId="0" sldId="271"/>
            <ac:picMk id="307" creationId="{00000000-0000-0000-0000-000000000000}"/>
          </ac:picMkLst>
        </pc:picChg>
      </pc:sldChg>
      <pc:sldChg chg="delSp modSp del mod">
        <pc:chgData name="Kishore s" userId="c6aa95953b61b5ac" providerId="LiveId" clId="{B91B2A9C-E9EB-4FA3-B45C-FEBF7BF5C038}" dt="2025-04-24T07:25:17.351" v="231" actId="2696"/>
        <pc:sldMkLst>
          <pc:docMk/>
          <pc:sldMk cId="0" sldId="272"/>
        </pc:sldMkLst>
        <pc:spChg chg="mod">
          <ac:chgData name="Kishore s" userId="c6aa95953b61b5ac" providerId="LiveId" clId="{B91B2A9C-E9EB-4FA3-B45C-FEBF7BF5C038}" dt="2025-04-24T07:24:36.317" v="230" actId="20577"/>
          <ac:spMkLst>
            <pc:docMk/>
            <pc:sldMk cId="0" sldId="272"/>
            <ac:spMk id="319" creationId="{00000000-0000-0000-0000-000000000000}"/>
          </ac:spMkLst>
        </pc:spChg>
        <pc:picChg chg="del">
          <ac:chgData name="Kishore s" userId="c6aa95953b61b5ac" providerId="LiveId" clId="{B91B2A9C-E9EB-4FA3-B45C-FEBF7BF5C038}" dt="2025-04-24T07:24:18.402" v="167" actId="21"/>
          <ac:picMkLst>
            <pc:docMk/>
            <pc:sldMk cId="0" sldId="272"/>
            <ac:picMk id="3" creationId="{D3E27D22-7651-92BA-6418-5F9046CAFB3F}"/>
          </ac:picMkLst>
        </pc:picChg>
        <pc:picChg chg="del">
          <ac:chgData name="Kishore s" userId="c6aa95953b61b5ac" providerId="LiveId" clId="{B91B2A9C-E9EB-4FA3-B45C-FEBF7BF5C038}" dt="2025-04-24T07:24:15.032" v="166" actId="21"/>
          <ac:picMkLst>
            <pc:docMk/>
            <pc:sldMk cId="0" sldId="272"/>
            <ac:picMk id="4" creationId="{4AAB74B6-649B-0CDC-CE3A-49ADB2CF951B}"/>
          </ac:picMkLst>
        </pc:picChg>
      </pc:sldChg>
      <pc:sldChg chg="addSp delSp modSp mod">
        <pc:chgData name="Kishore s" userId="c6aa95953b61b5ac" providerId="LiveId" clId="{B91B2A9C-E9EB-4FA3-B45C-FEBF7BF5C038}" dt="2025-04-25T03:57:00.601" v="1909" actId="20577"/>
        <pc:sldMkLst>
          <pc:docMk/>
          <pc:sldMk cId="0" sldId="273"/>
        </pc:sldMkLst>
        <pc:spChg chg="mod">
          <ac:chgData name="Kishore s" userId="c6aa95953b61b5ac" providerId="LiveId" clId="{B91B2A9C-E9EB-4FA3-B45C-FEBF7BF5C038}" dt="2025-04-25T03:57:00.601" v="1909" actId="20577"/>
          <ac:spMkLst>
            <pc:docMk/>
            <pc:sldMk cId="0" sldId="273"/>
            <ac:spMk id="3" creationId="{3310585B-870B-0662-6359-057DB5129C1E}"/>
          </ac:spMkLst>
        </pc:spChg>
        <pc:picChg chg="add del mod">
          <ac:chgData name="Kishore s" userId="c6aa95953b61b5ac" providerId="LiveId" clId="{B91B2A9C-E9EB-4FA3-B45C-FEBF7BF5C038}" dt="2025-04-25T03:50:02.394" v="1730" actId="21"/>
          <ac:picMkLst>
            <pc:docMk/>
            <pc:sldMk cId="0" sldId="273"/>
            <ac:picMk id="4" creationId="{6E545DB2-77C3-6C09-7ED6-FE16F403F417}"/>
          </ac:picMkLst>
        </pc:picChg>
        <pc:picChg chg="add del mod">
          <ac:chgData name="Kishore s" userId="c6aa95953b61b5ac" providerId="LiveId" clId="{B91B2A9C-E9EB-4FA3-B45C-FEBF7BF5C038}" dt="2025-04-25T03:50:02.394" v="1730" actId="21"/>
          <ac:picMkLst>
            <pc:docMk/>
            <pc:sldMk cId="0" sldId="273"/>
            <ac:picMk id="6" creationId="{05BE21F2-B69E-C97B-FEE7-9A6FE9BDD348}"/>
          </ac:picMkLst>
        </pc:picChg>
        <pc:picChg chg="add del mod">
          <ac:chgData name="Kishore s" userId="c6aa95953b61b5ac" providerId="LiveId" clId="{B91B2A9C-E9EB-4FA3-B45C-FEBF7BF5C038}" dt="2025-04-25T03:50:02.394" v="1730" actId="21"/>
          <ac:picMkLst>
            <pc:docMk/>
            <pc:sldMk cId="0" sldId="273"/>
            <ac:picMk id="8" creationId="{775778B5-C2A2-BAB9-5074-7ADBC002BFFF}"/>
          </ac:picMkLst>
        </pc:picChg>
        <pc:picChg chg="add mod">
          <ac:chgData name="Kishore s" userId="c6aa95953b61b5ac" providerId="LiveId" clId="{B91B2A9C-E9EB-4FA3-B45C-FEBF7BF5C038}" dt="2025-04-25T03:55:10.647" v="1766" actId="1076"/>
          <ac:picMkLst>
            <pc:docMk/>
            <pc:sldMk cId="0" sldId="273"/>
            <ac:picMk id="10" creationId="{B6645748-B641-1216-EB4E-FA20A4BD3A62}"/>
          </ac:picMkLst>
        </pc:picChg>
        <pc:picChg chg="add mod">
          <ac:chgData name="Kishore s" userId="c6aa95953b61b5ac" providerId="LiveId" clId="{B91B2A9C-E9EB-4FA3-B45C-FEBF7BF5C038}" dt="2025-04-25T03:55:20.741" v="1768" actId="1076"/>
          <ac:picMkLst>
            <pc:docMk/>
            <pc:sldMk cId="0" sldId="273"/>
            <ac:picMk id="12" creationId="{E9EB5548-D14F-9C7B-3C03-951F3B98FE88}"/>
          </ac:picMkLst>
        </pc:picChg>
        <pc:picChg chg="add mod">
          <ac:chgData name="Kishore s" userId="c6aa95953b61b5ac" providerId="LiveId" clId="{B91B2A9C-E9EB-4FA3-B45C-FEBF7BF5C038}" dt="2025-04-25T03:55:35.456" v="1781" actId="14100"/>
          <ac:picMkLst>
            <pc:docMk/>
            <pc:sldMk cId="0" sldId="273"/>
            <ac:picMk id="13" creationId="{93DA534C-A041-76C9-B116-D62275BF02C0}"/>
          </ac:picMkLst>
        </pc:picChg>
      </pc:sldChg>
      <pc:sldChg chg="ord">
        <pc:chgData name="Kishore s" userId="c6aa95953b61b5ac" providerId="LiveId" clId="{B91B2A9C-E9EB-4FA3-B45C-FEBF7BF5C038}" dt="2025-04-24T15:25:23.377" v="1529"/>
        <pc:sldMkLst>
          <pc:docMk/>
          <pc:sldMk cId="258650588" sldId="281"/>
        </pc:sldMkLst>
      </pc:sldChg>
      <pc:sldChg chg="modSp add mod">
        <pc:chgData name="Kishore s" userId="c6aa95953b61b5ac" providerId="LiveId" clId="{B91B2A9C-E9EB-4FA3-B45C-FEBF7BF5C038}" dt="2025-04-24T07:03:06.485" v="47" actId="11"/>
        <pc:sldMkLst>
          <pc:docMk/>
          <pc:sldMk cId="3067199356" sldId="282"/>
        </pc:sldMkLst>
        <pc:spChg chg="mod">
          <ac:chgData name="Kishore s" userId="c6aa95953b61b5ac" providerId="LiveId" clId="{B91B2A9C-E9EB-4FA3-B45C-FEBF7BF5C038}" dt="2025-04-24T07:03:06.485" v="47" actId="11"/>
          <ac:spMkLst>
            <pc:docMk/>
            <pc:sldMk cId="3067199356" sldId="282"/>
            <ac:spMk id="3" creationId="{24436FB9-5151-18D1-F261-16252DFFFC3F}"/>
          </ac:spMkLst>
        </pc:spChg>
        <pc:spChg chg="mod">
          <ac:chgData name="Kishore s" userId="c6aa95953b61b5ac" providerId="LiveId" clId="{B91B2A9C-E9EB-4FA3-B45C-FEBF7BF5C038}" dt="2025-04-24T07:00:46.687" v="33" actId="255"/>
          <ac:spMkLst>
            <pc:docMk/>
            <pc:sldMk cId="3067199356" sldId="282"/>
            <ac:spMk id="210" creationId="{ED3A9137-72DE-5449-55A8-9AC89979663E}"/>
          </ac:spMkLst>
        </pc:spChg>
      </pc:sldChg>
      <pc:sldChg chg="addSp delSp modSp add mod">
        <pc:chgData name="Kishore s" userId="c6aa95953b61b5ac" providerId="LiveId" clId="{B91B2A9C-E9EB-4FA3-B45C-FEBF7BF5C038}" dt="2025-04-24T15:59:18.709" v="1580" actId="13822"/>
        <pc:sldMkLst>
          <pc:docMk/>
          <pc:sldMk cId="1096888116" sldId="283"/>
        </pc:sldMkLst>
        <pc:spChg chg="mod">
          <ac:chgData name="Kishore s" userId="c6aa95953b61b5ac" providerId="LiveId" clId="{B91B2A9C-E9EB-4FA3-B45C-FEBF7BF5C038}" dt="2025-04-24T07:05:34.774" v="61" actId="20577"/>
          <ac:spMkLst>
            <pc:docMk/>
            <pc:sldMk cId="1096888116" sldId="283"/>
            <ac:spMk id="278" creationId="{D2AB0EEA-AFEA-302D-436E-4828929C8677}"/>
          </ac:spMkLst>
        </pc:spChg>
        <pc:picChg chg="add mod">
          <ac:chgData name="Kishore s" userId="c6aa95953b61b5ac" providerId="LiveId" clId="{B91B2A9C-E9EB-4FA3-B45C-FEBF7BF5C038}" dt="2025-04-24T07:06:24.892" v="67" actId="14100"/>
          <ac:picMkLst>
            <pc:docMk/>
            <pc:sldMk cId="1096888116" sldId="283"/>
            <ac:picMk id="3" creationId="{A8EAD49A-84C0-9AFD-AD8C-B4F21AA376B4}"/>
          </ac:picMkLst>
        </pc:picChg>
        <pc:picChg chg="add del mod">
          <ac:chgData name="Kishore s" userId="c6aa95953b61b5ac" providerId="LiveId" clId="{B91B2A9C-E9EB-4FA3-B45C-FEBF7BF5C038}" dt="2025-04-24T15:58:33.892" v="1576" actId="21"/>
          <ac:picMkLst>
            <pc:docMk/>
            <pc:sldMk cId="1096888116" sldId="283"/>
            <ac:picMk id="5" creationId="{80769C04-DA09-FC69-D849-F1B1DDAE3F37}"/>
          </ac:picMkLst>
        </pc:picChg>
        <pc:picChg chg="del">
          <ac:chgData name="Kishore s" userId="c6aa95953b61b5ac" providerId="LiveId" clId="{B91B2A9C-E9EB-4FA3-B45C-FEBF7BF5C038}" dt="2025-04-24T07:05:43.283" v="62" actId="21"/>
          <ac:picMkLst>
            <pc:docMk/>
            <pc:sldMk cId="1096888116" sldId="283"/>
            <ac:picMk id="279" creationId="{7414B858-3F8B-8B7B-9518-1B88F9FC5B20}"/>
          </ac:picMkLst>
        </pc:picChg>
        <pc:cxnChg chg="add mod">
          <ac:chgData name="Kishore s" userId="c6aa95953b61b5ac" providerId="LiveId" clId="{B91B2A9C-E9EB-4FA3-B45C-FEBF7BF5C038}" dt="2025-04-24T15:57:55.261" v="1570" actId="13822"/>
          <ac:cxnSpMkLst>
            <pc:docMk/>
            <pc:sldMk cId="1096888116" sldId="283"/>
            <ac:cxnSpMk id="4" creationId="{9BF920A0-0E62-4999-D1A0-C33902623B92}"/>
          </ac:cxnSpMkLst>
        </pc:cxnChg>
        <pc:cxnChg chg="add mod">
          <ac:chgData name="Kishore s" userId="c6aa95953b61b5ac" providerId="LiveId" clId="{B91B2A9C-E9EB-4FA3-B45C-FEBF7BF5C038}" dt="2025-04-24T15:58:54.308" v="1578" actId="13822"/>
          <ac:cxnSpMkLst>
            <pc:docMk/>
            <pc:sldMk cId="1096888116" sldId="283"/>
            <ac:cxnSpMk id="7" creationId="{947BEA60-6A95-A24A-1BF1-2F44311448E0}"/>
          </ac:cxnSpMkLst>
        </pc:cxnChg>
        <pc:cxnChg chg="add mod">
          <ac:chgData name="Kishore s" userId="c6aa95953b61b5ac" providerId="LiveId" clId="{B91B2A9C-E9EB-4FA3-B45C-FEBF7BF5C038}" dt="2025-04-24T15:59:18.709" v="1580" actId="13822"/>
          <ac:cxnSpMkLst>
            <pc:docMk/>
            <pc:sldMk cId="1096888116" sldId="283"/>
            <ac:cxnSpMk id="9" creationId="{EF1C71C4-FF97-7459-7A5A-52D2C1E6C7CD}"/>
          </ac:cxnSpMkLst>
        </pc:cxnChg>
      </pc:sldChg>
      <pc:sldChg chg="addSp delSp modSp add del mod">
        <pc:chgData name="Kishore s" userId="c6aa95953b61b5ac" providerId="LiveId" clId="{B91B2A9C-E9EB-4FA3-B45C-FEBF7BF5C038}" dt="2025-04-24T15:43:10.889" v="1551" actId="2696"/>
        <pc:sldMkLst>
          <pc:docMk/>
          <pc:sldMk cId="1387147641" sldId="284"/>
        </pc:sldMkLst>
        <pc:picChg chg="del">
          <ac:chgData name="Kishore s" userId="c6aa95953b61b5ac" providerId="LiveId" clId="{B91B2A9C-E9EB-4FA3-B45C-FEBF7BF5C038}" dt="2025-04-24T07:22:11.228" v="157" actId="21"/>
          <ac:picMkLst>
            <pc:docMk/>
            <pc:sldMk cId="1387147641" sldId="284"/>
            <ac:picMk id="3" creationId="{982BABBF-F961-C982-ABC4-AD6AEF8CCE4A}"/>
          </ac:picMkLst>
        </pc:picChg>
        <pc:picChg chg="add mod">
          <ac:chgData name="Kishore s" userId="c6aa95953b61b5ac" providerId="LiveId" clId="{B91B2A9C-E9EB-4FA3-B45C-FEBF7BF5C038}" dt="2025-04-24T07:22:35.344" v="161" actId="14100"/>
          <ac:picMkLst>
            <pc:docMk/>
            <pc:sldMk cId="1387147641" sldId="284"/>
            <ac:picMk id="4" creationId="{89DBBE4E-0EDC-793B-D7EA-81F721FF3FF2}"/>
          </ac:picMkLst>
        </pc:picChg>
      </pc:sldChg>
      <pc:sldChg chg="modSp add del">
        <pc:chgData name="Kishore s" userId="c6aa95953b61b5ac" providerId="LiveId" clId="{B91B2A9C-E9EB-4FA3-B45C-FEBF7BF5C038}" dt="2025-04-24T15:43:17.634" v="1552" actId="2696"/>
        <pc:sldMkLst>
          <pc:docMk/>
          <pc:sldMk cId="4011122037" sldId="285"/>
        </pc:sldMkLst>
        <pc:picChg chg="mod">
          <ac:chgData name="Kishore s" userId="c6aa95953b61b5ac" providerId="LiveId" clId="{B91B2A9C-E9EB-4FA3-B45C-FEBF7BF5C038}" dt="2025-04-24T07:23:02.163" v="163" actId="14826"/>
          <ac:picMkLst>
            <pc:docMk/>
            <pc:sldMk cId="4011122037" sldId="285"/>
            <ac:picMk id="4" creationId="{44965C4A-91FA-9FE5-A7B1-8B3D4D62821E}"/>
          </ac:picMkLst>
        </pc:picChg>
      </pc:sldChg>
      <pc:sldChg chg="modSp add del">
        <pc:chgData name="Kishore s" userId="c6aa95953b61b5ac" providerId="LiveId" clId="{B91B2A9C-E9EB-4FA3-B45C-FEBF7BF5C038}" dt="2025-04-24T15:43:23.495" v="1553" actId="2696"/>
        <pc:sldMkLst>
          <pc:docMk/>
          <pc:sldMk cId="2444078364" sldId="286"/>
        </pc:sldMkLst>
        <pc:picChg chg="mod">
          <ac:chgData name="Kishore s" userId="c6aa95953b61b5ac" providerId="LiveId" clId="{B91B2A9C-E9EB-4FA3-B45C-FEBF7BF5C038}" dt="2025-04-24T07:23:57.283" v="165" actId="14826"/>
          <ac:picMkLst>
            <pc:docMk/>
            <pc:sldMk cId="2444078364" sldId="286"/>
            <ac:picMk id="4" creationId="{1C5E6ED2-3E7A-828A-AEEA-F4801B113DB3}"/>
          </ac:picMkLst>
        </pc:picChg>
      </pc:sldChg>
      <pc:sldChg chg="modSp add mod">
        <pc:chgData name="Kishore s" userId="c6aa95953b61b5ac" providerId="LiveId" clId="{B91B2A9C-E9EB-4FA3-B45C-FEBF7BF5C038}" dt="2025-04-24T07:30:08.790" v="427" actId="20577"/>
        <pc:sldMkLst>
          <pc:docMk/>
          <pc:sldMk cId="2096596267" sldId="287"/>
        </pc:sldMkLst>
        <pc:spChg chg="mod">
          <ac:chgData name="Kishore s" userId="c6aa95953b61b5ac" providerId="LiveId" clId="{B91B2A9C-E9EB-4FA3-B45C-FEBF7BF5C038}" dt="2025-04-24T07:30:08.790" v="427" actId="20577"/>
          <ac:spMkLst>
            <pc:docMk/>
            <pc:sldMk cId="2096596267" sldId="287"/>
            <ac:spMk id="305" creationId="{0C63039A-DC2B-19C6-3431-D6B95CA16E27}"/>
          </ac:spMkLst>
        </pc:spChg>
        <pc:picChg chg="mod modCrop">
          <ac:chgData name="Kishore s" userId="c6aa95953b61b5ac" providerId="LiveId" clId="{B91B2A9C-E9EB-4FA3-B45C-FEBF7BF5C038}" dt="2025-04-24T07:27:50.714" v="279" actId="1076"/>
          <ac:picMkLst>
            <pc:docMk/>
            <pc:sldMk cId="2096596267" sldId="287"/>
            <ac:picMk id="4" creationId="{22B6666C-DC5F-A760-E85F-998C265B727D}"/>
          </ac:picMkLst>
        </pc:picChg>
      </pc:sldChg>
      <pc:sldChg chg="modSp add mod">
        <pc:chgData name="Kishore s" userId="c6aa95953b61b5ac" providerId="LiveId" clId="{B91B2A9C-E9EB-4FA3-B45C-FEBF7BF5C038}" dt="2025-04-24T07:31:55.747" v="596" actId="14826"/>
        <pc:sldMkLst>
          <pc:docMk/>
          <pc:sldMk cId="1976149072" sldId="288"/>
        </pc:sldMkLst>
        <pc:spChg chg="mod">
          <ac:chgData name="Kishore s" userId="c6aa95953b61b5ac" providerId="LiveId" clId="{B91B2A9C-E9EB-4FA3-B45C-FEBF7BF5C038}" dt="2025-04-24T07:31:39.205" v="595" actId="20577"/>
          <ac:spMkLst>
            <pc:docMk/>
            <pc:sldMk cId="1976149072" sldId="288"/>
            <ac:spMk id="305" creationId="{7AD8D247-3F5D-3303-85C9-2EF9E7F60124}"/>
          </ac:spMkLst>
        </pc:spChg>
        <pc:picChg chg="mod">
          <ac:chgData name="Kishore s" userId="c6aa95953b61b5ac" providerId="LiveId" clId="{B91B2A9C-E9EB-4FA3-B45C-FEBF7BF5C038}" dt="2025-04-24T07:31:55.747" v="596" actId="14826"/>
          <ac:picMkLst>
            <pc:docMk/>
            <pc:sldMk cId="1976149072" sldId="288"/>
            <ac:picMk id="4" creationId="{F5C597B7-34C4-D1DC-6A61-1D81912FCE1F}"/>
          </ac:picMkLst>
        </pc:picChg>
      </pc:sldChg>
      <pc:sldChg chg="modSp add mod">
        <pc:chgData name="Kishore s" userId="c6aa95953b61b5ac" providerId="LiveId" clId="{B91B2A9C-E9EB-4FA3-B45C-FEBF7BF5C038}" dt="2025-04-24T07:36:14.348" v="1046" actId="20577"/>
        <pc:sldMkLst>
          <pc:docMk/>
          <pc:sldMk cId="921464618" sldId="289"/>
        </pc:sldMkLst>
        <pc:spChg chg="mod">
          <ac:chgData name="Kishore s" userId="c6aa95953b61b5ac" providerId="LiveId" clId="{B91B2A9C-E9EB-4FA3-B45C-FEBF7BF5C038}" dt="2025-04-24T07:36:14.348" v="1046" actId="20577"/>
          <ac:spMkLst>
            <pc:docMk/>
            <pc:sldMk cId="921464618" sldId="289"/>
            <ac:spMk id="305" creationId="{44988EDD-C164-525E-22DD-17685D98061D}"/>
          </ac:spMkLst>
        </pc:spChg>
        <pc:picChg chg="mod">
          <ac:chgData name="Kishore s" userId="c6aa95953b61b5ac" providerId="LiveId" clId="{B91B2A9C-E9EB-4FA3-B45C-FEBF7BF5C038}" dt="2025-04-24T07:35:49.097" v="1041" actId="14826"/>
          <ac:picMkLst>
            <pc:docMk/>
            <pc:sldMk cId="921464618" sldId="289"/>
            <ac:picMk id="4" creationId="{B0B3E902-6DA6-7BE0-8FD8-DE29F83B2C2C}"/>
          </ac:picMkLst>
        </pc:picChg>
      </pc:sldChg>
      <pc:sldChg chg="modSp add mod ord">
        <pc:chgData name="Kishore s" userId="c6aa95953b61b5ac" providerId="LiveId" clId="{B91B2A9C-E9EB-4FA3-B45C-FEBF7BF5C038}" dt="2025-04-24T15:25:38.832" v="1531"/>
        <pc:sldMkLst>
          <pc:docMk/>
          <pc:sldMk cId="826550689" sldId="290"/>
        </pc:sldMkLst>
        <pc:spChg chg="mod">
          <ac:chgData name="Kishore s" userId="c6aa95953b61b5ac" providerId="LiveId" clId="{B91B2A9C-E9EB-4FA3-B45C-FEBF7BF5C038}" dt="2025-04-24T07:38:44.229" v="1480" actId="20577"/>
          <ac:spMkLst>
            <pc:docMk/>
            <pc:sldMk cId="826550689" sldId="290"/>
            <ac:spMk id="305" creationId="{44921F6F-C41A-205A-F290-98EE1FEB9DDC}"/>
          </ac:spMkLst>
        </pc:spChg>
        <pc:picChg chg="mod modCrop">
          <ac:chgData name="Kishore s" userId="c6aa95953b61b5ac" providerId="LiveId" clId="{B91B2A9C-E9EB-4FA3-B45C-FEBF7BF5C038}" dt="2025-04-24T07:39:49.616" v="1488" actId="14100"/>
          <ac:picMkLst>
            <pc:docMk/>
            <pc:sldMk cId="826550689" sldId="290"/>
            <ac:picMk id="4" creationId="{9EEB547B-4E1B-2F8F-14D8-8C91385A7081}"/>
          </ac:picMkLst>
        </pc:picChg>
      </pc:sldChg>
      <pc:sldChg chg="modSp add mod">
        <pc:chgData name="Kishore s" userId="c6aa95953b61b5ac" providerId="LiveId" clId="{B91B2A9C-E9EB-4FA3-B45C-FEBF7BF5C038}" dt="2025-04-24T07:47:54.196" v="1527" actId="123"/>
        <pc:sldMkLst>
          <pc:docMk/>
          <pc:sldMk cId="2986730783" sldId="291"/>
        </pc:sldMkLst>
        <pc:spChg chg="mod">
          <ac:chgData name="Kishore s" userId="c6aa95953b61b5ac" providerId="LiveId" clId="{B91B2A9C-E9EB-4FA3-B45C-FEBF7BF5C038}" dt="2025-04-24T07:46:13.926" v="1516" actId="1076"/>
          <ac:spMkLst>
            <pc:docMk/>
            <pc:sldMk cId="2986730783" sldId="291"/>
            <ac:spMk id="346" creationId="{3AD76A48-E1A3-0D5A-CAF1-6F9E3EF3A118}"/>
          </ac:spMkLst>
        </pc:spChg>
        <pc:spChg chg="mod">
          <ac:chgData name="Kishore s" userId="c6aa95953b61b5ac" providerId="LiveId" clId="{B91B2A9C-E9EB-4FA3-B45C-FEBF7BF5C038}" dt="2025-04-24T07:47:54.196" v="1527" actId="123"/>
          <ac:spMkLst>
            <pc:docMk/>
            <pc:sldMk cId="2986730783" sldId="291"/>
            <ac:spMk id="347" creationId="{DB6B8449-1EC4-94FA-F1AF-2726851C1FA3}"/>
          </ac:spMkLst>
        </pc:spChg>
      </pc:sldChg>
      <pc:sldChg chg="modSp add mod">
        <pc:chgData name="Kishore s" userId="c6aa95953b61b5ac" providerId="LiveId" clId="{B91B2A9C-E9EB-4FA3-B45C-FEBF7BF5C038}" dt="2025-04-25T03:45:38.754" v="1646" actId="20577"/>
        <pc:sldMkLst>
          <pc:docMk/>
          <pc:sldMk cId="2790992050" sldId="292"/>
        </pc:sldMkLst>
        <pc:spChg chg="mod">
          <ac:chgData name="Kishore s" userId="c6aa95953b61b5ac" providerId="LiveId" clId="{B91B2A9C-E9EB-4FA3-B45C-FEBF7BF5C038}" dt="2025-04-25T03:45:38.754" v="1646" actId="20577"/>
          <ac:spMkLst>
            <pc:docMk/>
            <pc:sldMk cId="2790992050" sldId="292"/>
            <ac:spMk id="291" creationId="{47D1F113-8636-8C98-6AC2-01A5DAAD4B93}"/>
          </ac:spMkLst>
        </pc:spChg>
        <pc:picChg chg="mod">
          <ac:chgData name="Kishore s" userId="c6aa95953b61b5ac" providerId="LiveId" clId="{B91B2A9C-E9EB-4FA3-B45C-FEBF7BF5C038}" dt="2025-04-24T15:44:49.764" v="1557" actId="14826"/>
          <ac:picMkLst>
            <pc:docMk/>
            <pc:sldMk cId="2790992050" sldId="292"/>
            <ac:picMk id="3" creationId="{34288069-2C65-F26B-FBE7-CF85A3D8CD54}"/>
          </ac:picMkLst>
        </pc:picChg>
      </pc:sldChg>
      <pc:sldChg chg="modSp add mod">
        <pc:chgData name="Kishore s" userId="c6aa95953b61b5ac" providerId="LiveId" clId="{B91B2A9C-E9EB-4FA3-B45C-FEBF7BF5C038}" dt="2025-04-25T03:46:42.025" v="1694" actId="20577"/>
        <pc:sldMkLst>
          <pc:docMk/>
          <pc:sldMk cId="746334603" sldId="293"/>
        </pc:sldMkLst>
        <pc:spChg chg="mod">
          <ac:chgData name="Kishore s" userId="c6aa95953b61b5ac" providerId="LiveId" clId="{B91B2A9C-E9EB-4FA3-B45C-FEBF7BF5C038}" dt="2025-04-25T03:46:42.025" v="1694" actId="20577"/>
          <ac:spMkLst>
            <pc:docMk/>
            <pc:sldMk cId="746334603" sldId="293"/>
            <ac:spMk id="291" creationId="{8504FB57-D5BD-370D-77DA-CF765B3D4C00}"/>
          </ac:spMkLst>
        </pc:spChg>
        <pc:picChg chg="mod">
          <ac:chgData name="Kishore s" userId="c6aa95953b61b5ac" providerId="LiveId" clId="{B91B2A9C-E9EB-4FA3-B45C-FEBF7BF5C038}" dt="2025-04-24T15:45:21.345" v="1563" actId="14826"/>
          <ac:picMkLst>
            <pc:docMk/>
            <pc:sldMk cId="746334603" sldId="293"/>
            <ac:picMk id="3" creationId="{2E74F32A-0A66-038F-874A-ADEFBAF00CF8}"/>
          </ac:picMkLst>
        </pc:picChg>
      </pc:sldChg>
      <pc:sldChg chg="modSp add mod">
        <pc:chgData name="Kishore s" userId="c6aa95953b61b5ac" providerId="LiveId" clId="{B91B2A9C-E9EB-4FA3-B45C-FEBF7BF5C038}" dt="2025-04-25T03:47:44.077" v="1724" actId="255"/>
        <pc:sldMkLst>
          <pc:docMk/>
          <pc:sldMk cId="2002691070" sldId="294"/>
        </pc:sldMkLst>
        <pc:spChg chg="mod">
          <ac:chgData name="Kishore s" userId="c6aa95953b61b5ac" providerId="LiveId" clId="{B91B2A9C-E9EB-4FA3-B45C-FEBF7BF5C038}" dt="2025-04-25T03:47:44.077" v="1724" actId="255"/>
          <ac:spMkLst>
            <pc:docMk/>
            <pc:sldMk cId="2002691070" sldId="294"/>
            <ac:spMk id="291" creationId="{261419BE-7434-CF36-7C50-3D82C96FE178}"/>
          </ac:spMkLst>
        </pc:spChg>
        <pc:picChg chg="mod">
          <ac:chgData name="Kishore s" userId="c6aa95953b61b5ac" providerId="LiveId" clId="{B91B2A9C-E9EB-4FA3-B45C-FEBF7BF5C038}" dt="2025-04-24T15:45:49.313" v="1567" actId="14826"/>
          <ac:picMkLst>
            <pc:docMk/>
            <pc:sldMk cId="2002691070" sldId="294"/>
            <ac:picMk id="3" creationId="{4B8F5C36-FEB2-6973-C68C-EC5DD8257A22}"/>
          </ac:picMkLst>
        </pc:picChg>
      </pc:sldChg>
      <pc:sldChg chg="delSp modSp add del mod">
        <pc:chgData name="Kishore s" userId="c6aa95953b61b5ac" providerId="LiveId" clId="{B91B2A9C-E9EB-4FA3-B45C-FEBF7BF5C038}" dt="2025-04-25T03:58:26.376" v="1910" actId="2696"/>
        <pc:sldMkLst>
          <pc:docMk/>
          <pc:sldMk cId="2432432443" sldId="295"/>
        </pc:sldMkLst>
        <pc:spChg chg="del mod">
          <ac:chgData name="Kishore s" userId="c6aa95953b61b5ac" providerId="LiveId" clId="{B91B2A9C-E9EB-4FA3-B45C-FEBF7BF5C038}" dt="2025-04-25T03:52:23.715" v="1748"/>
          <ac:spMkLst>
            <pc:docMk/>
            <pc:sldMk cId="2432432443" sldId="295"/>
            <ac:spMk id="3" creationId="{7826A8B6-32AC-7E4E-66C1-96305ED32779}"/>
          </ac:spMkLst>
        </pc:spChg>
        <pc:picChg chg="mod modCrop">
          <ac:chgData name="Kishore s" userId="c6aa95953b61b5ac" providerId="LiveId" clId="{B91B2A9C-E9EB-4FA3-B45C-FEBF7BF5C038}" dt="2025-04-25T03:53:07.106" v="1754" actId="14100"/>
          <ac:picMkLst>
            <pc:docMk/>
            <pc:sldMk cId="2432432443" sldId="295"/>
            <ac:picMk id="10" creationId="{5558E0DE-F07A-523F-A43E-40D8DF32F40D}"/>
          </ac:picMkLst>
        </pc:picChg>
        <pc:picChg chg="del">
          <ac:chgData name="Kishore s" userId="c6aa95953b61b5ac" providerId="LiveId" clId="{B91B2A9C-E9EB-4FA3-B45C-FEBF7BF5C038}" dt="2025-04-25T03:52:23.696" v="1746" actId="21"/>
          <ac:picMkLst>
            <pc:docMk/>
            <pc:sldMk cId="2432432443" sldId="295"/>
            <ac:picMk id="12" creationId="{65A3402D-6B1F-F971-B6A2-FA990F835FDF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33e86f2ab4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g33e86f2ab4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>
          <a:extLst>
            <a:ext uri="{FF2B5EF4-FFF2-40B4-BE49-F238E27FC236}">
              <a16:creationId xmlns:a16="http://schemas.microsoft.com/office/drawing/2014/main" id="{948430EB-B731-EF70-83B3-1D1D90EBDF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33e86f2ab46_0_0:notes">
            <a:extLst>
              <a:ext uri="{FF2B5EF4-FFF2-40B4-BE49-F238E27FC236}">
                <a16:creationId xmlns:a16="http://schemas.microsoft.com/office/drawing/2014/main" id="{395AD881-FC01-5309-E97D-EC1746D36CB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g33e86f2ab46_0_0:notes">
            <a:extLst>
              <a:ext uri="{FF2B5EF4-FFF2-40B4-BE49-F238E27FC236}">
                <a16:creationId xmlns:a16="http://schemas.microsoft.com/office/drawing/2014/main" id="{8B357AD0-EDCF-09C0-91D4-65D352FE3DA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319921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33e86f2ab46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g33e86f2ab46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>
          <a:extLst>
            <a:ext uri="{FF2B5EF4-FFF2-40B4-BE49-F238E27FC236}">
              <a16:creationId xmlns:a16="http://schemas.microsoft.com/office/drawing/2014/main" id="{50EC11BD-4EF5-3D81-8D86-F5DD81B2F9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33e86f2ab46_0_66:notes">
            <a:extLst>
              <a:ext uri="{FF2B5EF4-FFF2-40B4-BE49-F238E27FC236}">
                <a16:creationId xmlns:a16="http://schemas.microsoft.com/office/drawing/2014/main" id="{B40C8AFA-36E8-7C37-3E79-775BD9F47A3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g33e86f2ab46_0_66:notes">
            <a:extLst>
              <a:ext uri="{FF2B5EF4-FFF2-40B4-BE49-F238E27FC236}">
                <a16:creationId xmlns:a16="http://schemas.microsoft.com/office/drawing/2014/main" id="{F3745918-3E5A-05AD-7DB0-103ECD2F9E4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65380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>
          <a:extLst>
            <a:ext uri="{FF2B5EF4-FFF2-40B4-BE49-F238E27FC236}">
              <a16:creationId xmlns:a16="http://schemas.microsoft.com/office/drawing/2014/main" id="{D64C2878-957C-F764-9F15-155C8E38EF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33e86f2ab46_0_54:notes">
            <a:extLst>
              <a:ext uri="{FF2B5EF4-FFF2-40B4-BE49-F238E27FC236}">
                <a16:creationId xmlns:a16="http://schemas.microsoft.com/office/drawing/2014/main" id="{E19A4711-81D4-8818-CBB8-465701D2353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g33e86f2ab46_0_54:notes">
            <a:extLst>
              <a:ext uri="{FF2B5EF4-FFF2-40B4-BE49-F238E27FC236}">
                <a16:creationId xmlns:a16="http://schemas.microsoft.com/office/drawing/2014/main" id="{BD82E925-4980-2563-9B79-1DE708C3BE5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900745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33e86f2ab46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g33e86f2ab46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33ea7975eb9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g33ea7975eb9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33ea7975eb9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g33ea7975eb9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>
          <a:extLst>
            <a:ext uri="{FF2B5EF4-FFF2-40B4-BE49-F238E27FC236}">
              <a16:creationId xmlns:a16="http://schemas.microsoft.com/office/drawing/2014/main" id="{4C276C0B-EE5D-2E2A-B4E9-4191D0F37A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33ea7975eb9_0_50:notes">
            <a:extLst>
              <a:ext uri="{FF2B5EF4-FFF2-40B4-BE49-F238E27FC236}">
                <a16:creationId xmlns:a16="http://schemas.microsoft.com/office/drawing/2014/main" id="{A22A7218-D0BC-49E5-0AA6-877DD11005F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3" name="Google Shape;243;g33ea7975eb9_0_50:notes">
            <a:extLst>
              <a:ext uri="{FF2B5EF4-FFF2-40B4-BE49-F238E27FC236}">
                <a16:creationId xmlns:a16="http://schemas.microsoft.com/office/drawing/2014/main" id="{523CA4E3-3737-8C89-9532-123B493670C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384846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33ea7975eb9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g33ea7975eb9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>
          <a:extLst>
            <a:ext uri="{FF2B5EF4-FFF2-40B4-BE49-F238E27FC236}">
              <a16:creationId xmlns:a16="http://schemas.microsoft.com/office/drawing/2014/main" id="{9A0FE625-10BD-CA3C-63D7-7000DB3D58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33ea7975eb9_0_76:notes">
            <a:extLst>
              <a:ext uri="{FF2B5EF4-FFF2-40B4-BE49-F238E27FC236}">
                <a16:creationId xmlns:a16="http://schemas.microsoft.com/office/drawing/2014/main" id="{70D14CB5-4AD2-64E5-1B8C-CE6C82CCF20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g33ea7975eb9_0_76:notes">
            <a:extLst>
              <a:ext uri="{FF2B5EF4-FFF2-40B4-BE49-F238E27FC236}">
                <a16:creationId xmlns:a16="http://schemas.microsoft.com/office/drawing/2014/main" id="{8B1DF4F3-B928-A65B-C2E5-31C0DA00A40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3540222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>
          <a:extLst>
            <a:ext uri="{FF2B5EF4-FFF2-40B4-BE49-F238E27FC236}">
              <a16:creationId xmlns:a16="http://schemas.microsoft.com/office/drawing/2014/main" id="{9DCD7646-9B78-C45A-F880-A74B1BCCBA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33ea7975eb9_0_76:notes">
            <a:extLst>
              <a:ext uri="{FF2B5EF4-FFF2-40B4-BE49-F238E27FC236}">
                <a16:creationId xmlns:a16="http://schemas.microsoft.com/office/drawing/2014/main" id="{675C0FC4-E083-457C-9260-9E5D2CC49C9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g33ea7975eb9_0_76:notes">
            <a:extLst>
              <a:ext uri="{FF2B5EF4-FFF2-40B4-BE49-F238E27FC236}">
                <a16:creationId xmlns:a16="http://schemas.microsoft.com/office/drawing/2014/main" id="{11B739D6-7B87-B08B-B7EE-461717A2DBC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7662983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>
          <a:extLst>
            <a:ext uri="{FF2B5EF4-FFF2-40B4-BE49-F238E27FC236}">
              <a16:creationId xmlns:a16="http://schemas.microsoft.com/office/drawing/2014/main" id="{E402E754-A672-D08D-2093-308CED63E0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33ea7975eb9_0_76:notes">
            <a:extLst>
              <a:ext uri="{FF2B5EF4-FFF2-40B4-BE49-F238E27FC236}">
                <a16:creationId xmlns:a16="http://schemas.microsoft.com/office/drawing/2014/main" id="{81F2E426-96CD-5B5E-BA0B-A2798B7CD73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82" name="Google Shape;282;g33ea7975eb9_0_76:notes">
            <a:extLst>
              <a:ext uri="{FF2B5EF4-FFF2-40B4-BE49-F238E27FC236}">
                <a16:creationId xmlns:a16="http://schemas.microsoft.com/office/drawing/2014/main" id="{B2FC37E0-6739-32FA-6719-92122C7655B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89665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>
          <a:extLst>
            <a:ext uri="{FF2B5EF4-FFF2-40B4-BE49-F238E27FC236}">
              <a16:creationId xmlns:a16="http://schemas.microsoft.com/office/drawing/2014/main" id="{953AE7EF-29E9-2C82-9477-46C383FDE3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33ea7975eb9_0_91:notes">
            <a:extLst>
              <a:ext uri="{FF2B5EF4-FFF2-40B4-BE49-F238E27FC236}">
                <a16:creationId xmlns:a16="http://schemas.microsoft.com/office/drawing/2014/main" id="{1237ED54-9954-682D-04ED-79F873781BE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g33ea7975eb9_0_91:notes">
            <a:extLst>
              <a:ext uri="{FF2B5EF4-FFF2-40B4-BE49-F238E27FC236}">
                <a16:creationId xmlns:a16="http://schemas.microsoft.com/office/drawing/2014/main" id="{9961ACB7-063C-1179-58DE-1B78D9CB9E6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9364842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>
          <a:extLst>
            <a:ext uri="{FF2B5EF4-FFF2-40B4-BE49-F238E27FC236}">
              <a16:creationId xmlns:a16="http://schemas.microsoft.com/office/drawing/2014/main" id="{E545E003-010C-1EF8-8B01-FB8C8E0D7C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33ea7975eb9_0_91:notes">
            <a:extLst>
              <a:ext uri="{FF2B5EF4-FFF2-40B4-BE49-F238E27FC236}">
                <a16:creationId xmlns:a16="http://schemas.microsoft.com/office/drawing/2014/main" id="{93B8AD2C-747D-3F67-2537-74D2AFEB86A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g33ea7975eb9_0_91:notes">
            <a:extLst>
              <a:ext uri="{FF2B5EF4-FFF2-40B4-BE49-F238E27FC236}">
                <a16:creationId xmlns:a16="http://schemas.microsoft.com/office/drawing/2014/main" id="{55057941-F07D-B078-05D4-5D700F63FB5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7121518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>
          <a:extLst>
            <a:ext uri="{FF2B5EF4-FFF2-40B4-BE49-F238E27FC236}">
              <a16:creationId xmlns:a16="http://schemas.microsoft.com/office/drawing/2014/main" id="{872D3EB3-1204-D2B9-D4D0-20A20E551C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33ea7975eb9_0_91:notes">
            <a:extLst>
              <a:ext uri="{FF2B5EF4-FFF2-40B4-BE49-F238E27FC236}">
                <a16:creationId xmlns:a16="http://schemas.microsoft.com/office/drawing/2014/main" id="{8E647CAD-E674-22B4-545C-3E9D4101F5F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g33ea7975eb9_0_91:notes">
            <a:extLst>
              <a:ext uri="{FF2B5EF4-FFF2-40B4-BE49-F238E27FC236}">
                <a16:creationId xmlns:a16="http://schemas.microsoft.com/office/drawing/2014/main" id="{CA1D4F76-8FB9-9CAA-A368-86F36444B03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4695345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>
          <a:extLst>
            <a:ext uri="{FF2B5EF4-FFF2-40B4-BE49-F238E27FC236}">
              <a16:creationId xmlns:a16="http://schemas.microsoft.com/office/drawing/2014/main" id="{1D22E87F-A198-8567-F6A2-4C0A73F7AB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33ea7975eb9_0_91:notes">
            <a:extLst>
              <a:ext uri="{FF2B5EF4-FFF2-40B4-BE49-F238E27FC236}">
                <a16:creationId xmlns:a16="http://schemas.microsoft.com/office/drawing/2014/main" id="{F3221CFA-21A3-354D-7A60-965B5566B9C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g33ea7975eb9_0_91:notes">
            <a:extLst>
              <a:ext uri="{FF2B5EF4-FFF2-40B4-BE49-F238E27FC236}">
                <a16:creationId xmlns:a16="http://schemas.microsoft.com/office/drawing/2014/main" id="{E4CC8E14-A740-8866-1F89-CBCCAB8925C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1873150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>
          <a:extLst>
            <a:ext uri="{FF2B5EF4-FFF2-40B4-BE49-F238E27FC236}">
              <a16:creationId xmlns:a16="http://schemas.microsoft.com/office/drawing/2014/main" id="{46341676-8E27-9710-D8C0-2BAABE9F13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33ea7975eb9_0_50:notes">
            <a:extLst>
              <a:ext uri="{FF2B5EF4-FFF2-40B4-BE49-F238E27FC236}">
                <a16:creationId xmlns:a16="http://schemas.microsoft.com/office/drawing/2014/main" id="{44278A63-19D3-D8DE-3A3F-601953BEF67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3" name="Google Shape;243;g33ea7975eb9_0_50:notes">
            <a:extLst>
              <a:ext uri="{FF2B5EF4-FFF2-40B4-BE49-F238E27FC236}">
                <a16:creationId xmlns:a16="http://schemas.microsoft.com/office/drawing/2014/main" id="{91770E4E-429B-EA74-0B1B-0FD8C5C421B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3215922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3e86f2ab46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g33e86f2ab46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3e86f2ab46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g33e86f2ab46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>
          <a:extLst>
            <a:ext uri="{FF2B5EF4-FFF2-40B4-BE49-F238E27FC236}">
              <a16:creationId xmlns:a16="http://schemas.microsoft.com/office/drawing/2014/main" id="{5E7B54C3-123C-8D4C-4839-344EC38F37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3e86f2ab46_0_126:notes">
            <a:extLst>
              <a:ext uri="{FF2B5EF4-FFF2-40B4-BE49-F238E27FC236}">
                <a16:creationId xmlns:a16="http://schemas.microsoft.com/office/drawing/2014/main" id="{12403078-8D84-AA31-B79E-B1DFA3AB90D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g33e86f2ab46_0_126:notes">
            <a:extLst>
              <a:ext uri="{FF2B5EF4-FFF2-40B4-BE49-F238E27FC236}">
                <a16:creationId xmlns:a16="http://schemas.microsoft.com/office/drawing/2014/main" id="{31BBBB2E-ABCC-7ECB-1769-9BC862D9D9B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2295960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33ea7975eb9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" name="Google Shape;337;g33ea7975eb9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>
          <a:extLst>
            <a:ext uri="{FF2B5EF4-FFF2-40B4-BE49-F238E27FC236}">
              <a16:creationId xmlns:a16="http://schemas.microsoft.com/office/drawing/2014/main" id="{25872833-2379-58AF-3DD4-23C261F40D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33ea7975eb9_0_4:notes">
            <a:extLst>
              <a:ext uri="{FF2B5EF4-FFF2-40B4-BE49-F238E27FC236}">
                <a16:creationId xmlns:a16="http://schemas.microsoft.com/office/drawing/2014/main" id="{87FF1607-D412-9915-37F7-29A7E7D29C0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" name="Google Shape;337;g33ea7975eb9_0_4:notes">
            <a:extLst>
              <a:ext uri="{FF2B5EF4-FFF2-40B4-BE49-F238E27FC236}">
                <a16:creationId xmlns:a16="http://schemas.microsoft.com/office/drawing/2014/main" id="{18E647A9-A101-3D7B-BCF6-69EA7C5FD5E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1038004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33e86f2ab46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g33e86f2ab46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33ea7975eb9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g33ea7975eb9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33e86f2ab46_0_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g33e86f2ab46_0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33e86f2ab46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g33e86f2ab46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33e86f2ab46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g33e86f2ab46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>
          <a:extLst>
            <a:ext uri="{FF2B5EF4-FFF2-40B4-BE49-F238E27FC236}">
              <a16:creationId xmlns:a16="http://schemas.microsoft.com/office/drawing/2014/main" id="{DD2A56F0-DD1E-5D99-B958-54C477943A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33e86f2ab46_0_0:notes">
            <a:extLst>
              <a:ext uri="{FF2B5EF4-FFF2-40B4-BE49-F238E27FC236}">
                <a16:creationId xmlns:a16="http://schemas.microsoft.com/office/drawing/2014/main" id="{A85AFE05-2635-EAE0-EAE3-1CE5E75355F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g33e86f2ab46_0_0:notes">
            <a:extLst>
              <a:ext uri="{FF2B5EF4-FFF2-40B4-BE49-F238E27FC236}">
                <a16:creationId xmlns:a16="http://schemas.microsoft.com/office/drawing/2014/main" id="{CF2DF1E9-9CF2-F5AC-0F33-F3DD0055366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569860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1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1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1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21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2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3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3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1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14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1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5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15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15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15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1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8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8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18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2" name="Google Shape;62;p1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9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9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9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9" name="Google Shape;69;p1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20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2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jpeg"/><Relationship Id="rId9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" descr="Logo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58016" y="0"/>
            <a:ext cx="2285984" cy="685799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"/>
          <p:cNvSpPr/>
          <p:nvPr/>
        </p:nvSpPr>
        <p:spPr>
          <a:xfrm>
            <a:off x="-32" y="717550"/>
            <a:ext cx="6143668" cy="68244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1"/>
          <p:cNvSpPr/>
          <p:nvPr/>
        </p:nvSpPr>
        <p:spPr>
          <a:xfrm>
            <a:off x="6829464" y="714356"/>
            <a:ext cx="2314568" cy="7143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1"/>
          <p:cNvSpPr/>
          <p:nvPr/>
        </p:nvSpPr>
        <p:spPr>
          <a:xfrm>
            <a:off x="3000332" y="6286520"/>
            <a:ext cx="6143668" cy="68244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1"/>
          <p:cNvSpPr/>
          <p:nvPr/>
        </p:nvSpPr>
        <p:spPr>
          <a:xfrm>
            <a:off x="0" y="6280398"/>
            <a:ext cx="2314568" cy="7143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1"/>
          <p:cNvSpPr/>
          <p:nvPr/>
        </p:nvSpPr>
        <p:spPr>
          <a:xfrm>
            <a:off x="5868144" y="3278410"/>
            <a:ext cx="10237106" cy="2321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rgbClr val="0F243E"/>
                </a:solidFill>
                <a:latin typeface="Calibri"/>
                <a:ea typeface="Calibri"/>
                <a:cs typeface="Calibri"/>
                <a:sym typeface="Calibri"/>
              </a:rPr>
              <a:t>Student Name :</a:t>
            </a:r>
            <a:endParaRPr/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rgbClr val="0F243E"/>
                </a:solidFill>
                <a:latin typeface="Calibri"/>
                <a:ea typeface="Calibri"/>
                <a:cs typeface="Calibri"/>
                <a:sym typeface="Calibri"/>
              </a:rPr>
              <a:t>                 GUKAN.S</a:t>
            </a:r>
            <a:endParaRPr/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rgbClr val="0F243E"/>
                </a:solidFill>
                <a:latin typeface="Calibri"/>
                <a:ea typeface="Calibri"/>
                <a:cs typeface="Calibri"/>
                <a:sym typeface="Calibri"/>
              </a:rPr>
              <a:t>                 (221421601013)</a:t>
            </a:r>
            <a:endParaRPr/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rgbClr val="0F243E"/>
                </a:solidFill>
                <a:latin typeface="Calibri"/>
                <a:ea typeface="Calibri"/>
                <a:cs typeface="Calibri"/>
                <a:sym typeface="Calibri"/>
              </a:rPr>
              <a:t>                 SANJAY.G </a:t>
            </a:r>
            <a:endParaRPr/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rgbClr val="0F243E"/>
                </a:solidFill>
                <a:latin typeface="Calibri"/>
                <a:ea typeface="Calibri"/>
                <a:cs typeface="Calibri"/>
                <a:sym typeface="Calibri"/>
              </a:rPr>
              <a:t>                 (221421601048)</a:t>
            </a:r>
            <a:endParaRPr/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rgbClr val="0F243E"/>
                </a:solidFill>
                <a:latin typeface="Calibri"/>
                <a:ea typeface="Calibri"/>
                <a:cs typeface="Calibri"/>
                <a:sym typeface="Calibri"/>
              </a:rPr>
              <a:t>                 KAUSHIK.A.S</a:t>
            </a:r>
            <a:endParaRPr/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rgbClr val="0F243E"/>
                </a:solidFill>
                <a:latin typeface="Calibri"/>
                <a:ea typeface="Calibri"/>
                <a:cs typeface="Calibri"/>
                <a:sym typeface="Calibri"/>
              </a:rPr>
              <a:t>                 (221421601018)</a:t>
            </a:r>
            <a:endParaRPr/>
          </a:p>
        </p:txBody>
      </p:sp>
      <p:sp>
        <p:nvSpPr>
          <p:cNvPr id="95" name="Google Shape;95;p1"/>
          <p:cNvSpPr txBox="1"/>
          <p:nvPr/>
        </p:nvSpPr>
        <p:spPr>
          <a:xfrm>
            <a:off x="-32100" y="6395459"/>
            <a:ext cx="441909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DEPARTMENT OF COMPUTER APPLICATIONS</a:t>
            </a:r>
            <a:endParaRPr/>
          </a:p>
        </p:txBody>
      </p:sp>
      <p:sp>
        <p:nvSpPr>
          <p:cNvPr id="96" name="Google Shape;96;p1"/>
          <p:cNvSpPr/>
          <p:nvPr/>
        </p:nvSpPr>
        <p:spPr>
          <a:xfrm>
            <a:off x="-149509" y="814351"/>
            <a:ext cx="9073008" cy="1569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u="none" dirty="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r>
              <a:rPr lang="en-US" sz="3600" b="1" dirty="0">
                <a:solidFill>
                  <a:srgbClr val="C00000"/>
                </a:solidFill>
              </a:rPr>
              <a:t>Night Vision Object Detection Using Machine Learning</a:t>
            </a:r>
            <a:endParaRPr sz="3600" b="1" u="none" dirty="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BCA(DATA SCIENCE)</a:t>
            </a:r>
            <a:endParaRPr sz="4000" b="0" u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1"/>
          <p:cNvSpPr/>
          <p:nvPr/>
        </p:nvSpPr>
        <p:spPr>
          <a:xfrm>
            <a:off x="-1044624" y="3334869"/>
            <a:ext cx="4968552" cy="589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0F243E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1"/>
          <p:cNvSpPr/>
          <p:nvPr/>
        </p:nvSpPr>
        <p:spPr>
          <a:xfrm>
            <a:off x="179512" y="3425519"/>
            <a:ext cx="4572000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0F243E"/>
                </a:solidFill>
                <a:latin typeface="Calibri"/>
                <a:ea typeface="Calibri"/>
                <a:cs typeface="Calibri"/>
                <a:sym typeface="Calibri"/>
              </a:rPr>
              <a:t>Supervisor : </a:t>
            </a:r>
            <a:r>
              <a:rPr lang="en-US" sz="1600" b="1" dirty="0" err="1">
                <a:solidFill>
                  <a:srgbClr val="0F243E"/>
                </a:solidFill>
                <a:latin typeface="Calibri"/>
                <a:ea typeface="Calibri"/>
                <a:cs typeface="Calibri"/>
                <a:sym typeface="Calibri"/>
              </a:rPr>
              <a:t>Mrs.S.SABARIA</a:t>
            </a:r>
            <a:endParaRPr sz="16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Designation  :Assistant professor</a:t>
            </a:r>
            <a:endParaRPr sz="1600" b="1" i="1" dirty="0">
              <a:solidFill>
                <a:srgbClr val="0F243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g33e86f2ab46_0_0" descr="Logo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58016" y="0"/>
            <a:ext cx="2285984" cy="685799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g33e86f2ab46_0_0"/>
          <p:cNvSpPr/>
          <p:nvPr/>
        </p:nvSpPr>
        <p:spPr>
          <a:xfrm>
            <a:off x="-32" y="717550"/>
            <a:ext cx="6143700" cy="681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g33e86f2ab46_0_0"/>
          <p:cNvSpPr/>
          <p:nvPr/>
        </p:nvSpPr>
        <p:spPr>
          <a:xfrm>
            <a:off x="6829464" y="714356"/>
            <a:ext cx="2314500" cy="714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g33e86f2ab46_0_0"/>
          <p:cNvSpPr/>
          <p:nvPr/>
        </p:nvSpPr>
        <p:spPr>
          <a:xfrm>
            <a:off x="3000332" y="6286520"/>
            <a:ext cx="6143700" cy="681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Google Shape;207;g33e86f2ab46_0_0"/>
          <p:cNvSpPr/>
          <p:nvPr/>
        </p:nvSpPr>
        <p:spPr>
          <a:xfrm>
            <a:off x="0" y="6280398"/>
            <a:ext cx="2314500" cy="714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" name="Google Shape;208;g33e86f2ab46_0_0"/>
          <p:cNvSpPr txBox="1"/>
          <p:nvPr/>
        </p:nvSpPr>
        <p:spPr>
          <a:xfrm>
            <a:off x="0" y="6367529"/>
            <a:ext cx="4419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DEPARTMENT OF COMPUTER APPLICATIONS</a:t>
            </a:r>
            <a:endParaRPr/>
          </a:p>
        </p:txBody>
      </p:sp>
      <p:sp>
        <p:nvSpPr>
          <p:cNvPr id="209" name="Google Shape;209;g33e86f2ab46_0_0"/>
          <p:cNvSpPr txBox="1">
            <a:spLocks noGrp="1"/>
          </p:cNvSpPr>
          <p:nvPr>
            <p:ph type="sldNum" idx="12"/>
          </p:nvPr>
        </p:nvSpPr>
        <p:spPr>
          <a:xfrm>
            <a:off x="7010400" y="6458833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1">
                <a:solidFill>
                  <a:schemeClr val="dk1"/>
                </a:solidFill>
              </a:rPr>
              <a:t>10</a:t>
            </a:fld>
            <a:endParaRPr sz="1400" b="1">
              <a:solidFill>
                <a:schemeClr val="dk1"/>
              </a:solidFill>
            </a:endParaRPr>
          </a:p>
        </p:txBody>
      </p:sp>
      <p:sp>
        <p:nvSpPr>
          <p:cNvPr id="210" name="Google Shape;210;g33e86f2ab46_0_0"/>
          <p:cNvSpPr/>
          <p:nvPr/>
        </p:nvSpPr>
        <p:spPr>
          <a:xfrm>
            <a:off x="-28669" y="191125"/>
            <a:ext cx="63339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PROPOSED WORK</a:t>
            </a:r>
            <a:endParaRPr sz="2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Google Shape;211;g33e86f2ab46_0_0"/>
          <p:cNvSpPr/>
          <p:nvPr/>
        </p:nvSpPr>
        <p:spPr>
          <a:xfrm>
            <a:off x="251520" y="986277"/>
            <a:ext cx="8640900" cy="16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2159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2159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2159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2159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2159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Google Shape;212;g33e86f2ab46_0_0"/>
          <p:cNvSpPr/>
          <p:nvPr/>
        </p:nvSpPr>
        <p:spPr>
          <a:xfrm>
            <a:off x="251520" y="924722"/>
            <a:ext cx="86409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000" i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g33e86f2ab46_0_0"/>
          <p:cNvSpPr/>
          <p:nvPr/>
        </p:nvSpPr>
        <p:spPr>
          <a:xfrm>
            <a:off x="251520" y="924722"/>
            <a:ext cx="8640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1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                  </a:t>
            </a:r>
            <a:endParaRPr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0FD39616-10D4-C996-0319-E3B636003F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" y="889863"/>
            <a:ext cx="12425680" cy="45318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proposed work aims to overcome limitations of current methods. 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Uses standard night-vision-enabled cameras combined with deep learning-based object detection models. 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More cost-effective, accessible, and capable of real-time detection. 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Classifies objects such as vehicles, pedestrians, and animals in low-light conditions. 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Provides an alert when any object is within a 150-meter range of the vehicle. 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Enhances driver awareness and road safety using advanced machine learning techniques. 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Offers a more efficient and affordable solution compared to thermal imaging systems. 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>
          <a:extLst>
            <a:ext uri="{FF2B5EF4-FFF2-40B4-BE49-F238E27FC236}">
              <a16:creationId xmlns:a16="http://schemas.microsoft.com/office/drawing/2014/main" id="{44493E4A-2E71-AE28-10DF-4994B077E0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g33e86f2ab46_0_0" descr="Logo">
            <a:extLst>
              <a:ext uri="{FF2B5EF4-FFF2-40B4-BE49-F238E27FC236}">
                <a16:creationId xmlns:a16="http://schemas.microsoft.com/office/drawing/2014/main" id="{B020FBCA-657E-AF7D-788B-FAFD359DE1F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58016" y="0"/>
            <a:ext cx="2285984" cy="685799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g33e86f2ab46_0_0">
            <a:extLst>
              <a:ext uri="{FF2B5EF4-FFF2-40B4-BE49-F238E27FC236}">
                <a16:creationId xmlns:a16="http://schemas.microsoft.com/office/drawing/2014/main" id="{CA50A393-6B98-74BF-E4E6-6EF21AAF1893}"/>
              </a:ext>
            </a:extLst>
          </p:cNvPr>
          <p:cNvSpPr/>
          <p:nvPr/>
        </p:nvSpPr>
        <p:spPr>
          <a:xfrm>
            <a:off x="-32" y="717550"/>
            <a:ext cx="6143700" cy="681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g33e86f2ab46_0_0">
            <a:extLst>
              <a:ext uri="{FF2B5EF4-FFF2-40B4-BE49-F238E27FC236}">
                <a16:creationId xmlns:a16="http://schemas.microsoft.com/office/drawing/2014/main" id="{DAD0539C-6F56-2E80-49D6-15D10101D55D}"/>
              </a:ext>
            </a:extLst>
          </p:cNvPr>
          <p:cNvSpPr/>
          <p:nvPr/>
        </p:nvSpPr>
        <p:spPr>
          <a:xfrm>
            <a:off x="6829464" y="714356"/>
            <a:ext cx="2314500" cy="714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g33e86f2ab46_0_0">
            <a:extLst>
              <a:ext uri="{FF2B5EF4-FFF2-40B4-BE49-F238E27FC236}">
                <a16:creationId xmlns:a16="http://schemas.microsoft.com/office/drawing/2014/main" id="{9125A01F-9B0B-43C4-4FA3-658BD0326FB9}"/>
              </a:ext>
            </a:extLst>
          </p:cNvPr>
          <p:cNvSpPr/>
          <p:nvPr/>
        </p:nvSpPr>
        <p:spPr>
          <a:xfrm>
            <a:off x="3000332" y="6286520"/>
            <a:ext cx="6143700" cy="681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Google Shape;207;g33e86f2ab46_0_0">
            <a:extLst>
              <a:ext uri="{FF2B5EF4-FFF2-40B4-BE49-F238E27FC236}">
                <a16:creationId xmlns:a16="http://schemas.microsoft.com/office/drawing/2014/main" id="{BC5DA011-04BC-8A21-F8C1-E116D0E55FF6}"/>
              </a:ext>
            </a:extLst>
          </p:cNvPr>
          <p:cNvSpPr/>
          <p:nvPr/>
        </p:nvSpPr>
        <p:spPr>
          <a:xfrm>
            <a:off x="0" y="6280398"/>
            <a:ext cx="2314500" cy="714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" name="Google Shape;208;g33e86f2ab46_0_0">
            <a:extLst>
              <a:ext uri="{FF2B5EF4-FFF2-40B4-BE49-F238E27FC236}">
                <a16:creationId xmlns:a16="http://schemas.microsoft.com/office/drawing/2014/main" id="{13DDADD4-1BCC-FAF7-94F1-7B698F568D0C}"/>
              </a:ext>
            </a:extLst>
          </p:cNvPr>
          <p:cNvSpPr txBox="1"/>
          <p:nvPr/>
        </p:nvSpPr>
        <p:spPr>
          <a:xfrm>
            <a:off x="0" y="6367529"/>
            <a:ext cx="4419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DEPARTMENT OF COMPUTER APPLICATIONS</a:t>
            </a:r>
            <a:endParaRPr/>
          </a:p>
        </p:txBody>
      </p:sp>
      <p:sp>
        <p:nvSpPr>
          <p:cNvPr id="209" name="Google Shape;209;g33e86f2ab46_0_0">
            <a:extLst>
              <a:ext uri="{FF2B5EF4-FFF2-40B4-BE49-F238E27FC236}">
                <a16:creationId xmlns:a16="http://schemas.microsoft.com/office/drawing/2014/main" id="{3FD6DAEF-F9FE-AA71-2A4A-779F7A631FF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010400" y="6458833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1">
                <a:solidFill>
                  <a:schemeClr val="dk1"/>
                </a:solidFill>
              </a:rPr>
              <a:t>11</a:t>
            </a:fld>
            <a:endParaRPr sz="1400" b="1">
              <a:solidFill>
                <a:schemeClr val="dk1"/>
              </a:solidFill>
            </a:endParaRPr>
          </a:p>
        </p:txBody>
      </p:sp>
      <p:sp>
        <p:nvSpPr>
          <p:cNvPr id="210" name="Google Shape;210;g33e86f2ab46_0_0">
            <a:extLst>
              <a:ext uri="{FF2B5EF4-FFF2-40B4-BE49-F238E27FC236}">
                <a16:creationId xmlns:a16="http://schemas.microsoft.com/office/drawing/2014/main" id="{ED3A9137-72DE-5449-55A8-9AC89979663E}"/>
              </a:ext>
            </a:extLst>
          </p:cNvPr>
          <p:cNvSpPr/>
          <p:nvPr/>
        </p:nvSpPr>
        <p:spPr>
          <a:xfrm>
            <a:off x="-28669" y="191125"/>
            <a:ext cx="63339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800" b="1" dirty="0">
                <a:solidFill>
                  <a:srgbClr val="C00000"/>
                </a:solidFill>
              </a:rPr>
              <a:t>METHODOLOGY</a:t>
            </a:r>
            <a:endParaRPr lang="en-IN" sz="2800" b="1" dirty="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Google Shape;211;g33e86f2ab46_0_0">
            <a:extLst>
              <a:ext uri="{FF2B5EF4-FFF2-40B4-BE49-F238E27FC236}">
                <a16:creationId xmlns:a16="http://schemas.microsoft.com/office/drawing/2014/main" id="{94838CFB-6077-28EA-432C-98202AAF8301}"/>
              </a:ext>
            </a:extLst>
          </p:cNvPr>
          <p:cNvSpPr/>
          <p:nvPr/>
        </p:nvSpPr>
        <p:spPr>
          <a:xfrm>
            <a:off x="251520" y="986277"/>
            <a:ext cx="8640900" cy="16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2159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2159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2159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2159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2159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Google Shape;212;g33e86f2ab46_0_0">
            <a:extLst>
              <a:ext uri="{FF2B5EF4-FFF2-40B4-BE49-F238E27FC236}">
                <a16:creationId xmlns:a16="http://schemas.microsoft.com/office/drawing/2014/main" id="{D29F4788-3DB5-01EA-6798-7B981C5723C4}"/>
              </a:ext>
            </a:extLst>
          </p:cNvPr>
          <p:cNvSpPr/>
          <p:nvPr/>
        </p:nvSpPr>
        <p:spPr>
          <a:xfrm>
            <a:off x="251520" y="924722"/>
            <a:ext cx="86409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000" i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g33e86f2ab46_0_0">
            <a:extLst>
              <a:ext uri="{FF2B5EF4-FFF2-40B4-BE49-F238E27FC236}">
                <a16:creationId xmlns:a16="http://schemas.microsoft.com/office/drawing/2014/main" id="{BE825A91-C4ED-6326-22AD-9474EADBDC2C}"/>
              </a:ext>
            </a:extLst>
          </p:cNvPr>
          <p:cNvSpPr/>
          <p:nvPr/>
        </p:nvSpPr>
        <p:spPr>
          <a:xfrm>
            <a:off x="251520" y="924722"/>
            <a:ext cx="8640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1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                  </a:t>
            </a:r>
            <a:endParaRPr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24436FB9-5151-18D1-F261-16252DFFFC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480" y="846498"/>
            <a:ext cx="9004240" cy="51249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US" sz="1600" b="1" dirty="0"/>
              <a:t>Data Collection</a:t>
            </a:r>
            <a:r>
              <a:rPr lang="en-US" sz="1600" dirty="0"/>
              <a:t>: Mention how you gathered the data. For night vision object detection, you might be using infrared camera footage, along with a dataset of labeled objects (e.g., cars, people, animals) in low-light conditions.</a:t>
            </a:r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US" sz="1600" b="1" dirty="0"/>
              <a:t>Preprocessing</a:t>
            </a:r>
            <a:r>
              <a:rPr lang="en-US" sz="1600" dirty="0"/>
              <a:t>: Describe any preprocessing steps. This could involve image enhancement, noise reduction, or converting images to grayscale or a different format suitable for your model.</a:t>
            </a:r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US" sz="1600" b="1" dirty="0"/>
              <a:t>Model Selection</a:t>
            </a:r>
            <a:r>
              <a:rPr lang="en-US" sz="1600" dirty="0"/>
              <a:t>: Explain the models you chose (e.g., YOLOv8 and R-CNN) and why they are suitable for your task. YOLOv8 might be good for real-time object detection, while R-CNN could provide better accuracy in detecting smaller or more complex objects.</a:t>
            </a:r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US" sz="1600" b="1" dirty="0"/>
              <a:t>Training</a:t>
            </a:r>
            <a:r>
              <a:rPr lang="en-US" sz="1600" dirty="0"/>
              <a:t>: Explain how you trained your models (hyperparameters, batch size, number of epochs, etc.).</a:t>
            </a:r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US" sz="1600" b="1" dirty="0"/>
              <a:t>Evaluation</a:t>
            </a:r>
            <a:r>
              <a:rPr lang="en-US" sz="1600" dirty="0"/>
              <a:t>: Mention how you evaluated your model performance, such as through accuracy, precision, recall, F1 score, or custom metrics related to your specific use case.</a:t>
            </a:r>
          </a:p>
        </p:txBody>
      </p:sp>
    </p:spTree>
    <p:extLst>
      <p:ext uri="{BB962C8B-B14F-4D97-AF65-F5344CB8AC3E}">
        <p14:creationId xmlns:p14="http://schemas.microsoft.com/office/powerpoint/2010/main" val="30671993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219;p4" descr="Logo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58016" y="0"/>
            <a:ext cx="2285984" cy="685799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4"/>
          <p:cNvSpPr/>
          <p:nvPr/>
        </p:nvSpPr>
        <p:spPr>
          <a:xfrm>
            <a:off x="-32" y="717550"/>
            <a:ext cx="6143668" cy="68244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" name="Google Shape;221;p4"/>
          <p:cNvSpPr/>
          <p:nvPr/>
        </p:nvSpPr>
        <p:spPr>
          <a:xfrm>
            <a:off x="6829464" y="714356"/>
            <a:ext cx="2314568" cy="7143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Google Shape;222;p4"/>
          <p:cNvSpPr/>
          <p:nvPr/>
        </p:nvSpPr>
        <p:spPr>
          <a:xfrm>
            <a:off x="3000332" y="6286520"/>
            <a:ext cx="6143668" cy="68244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p4"/>
          <p:cNvSpPr/>
          <p:nvPr/>
        </p:nvSpPr>
        <p:spPr>
          <a:xfrm>
            <a:off x="0" y="6280398"/>
            <a:ext cx="2314568" cy="7143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4"/>
          <p:cNvSpPr txBox="1"/>
          <p:nvPr/>
        </p:nvSpPr>
        <p:spPr>
          <a:xfrm>
            <a:off x="0" y="6367529"/>
            <a:ext cx="441909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DEPARTMENT OF COMPUTER APPLICATIONS</a:t>
            </a:r>
            <a:endParaRPr/>
          </a:p>
        </p:txBody>
      </p:sp>
      <p:sp>
        <p:nvSpPr>
          <p:cNvPr id="225" name="Google Shape;225;p4"/>
          <p:cNvSpPr txBox="1">
            <a:spLocks noGrp="1"/>
          </p:cNvSpPr>
          <p:nvPr>
            <p:ph type="sldNum" idx="12"/>
          </p:nvPr>
        </p:nvSpPr>
        <p:spPr>
          <a:xfrm>
            <a:off x="7010400" y="6458833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1">
                <a:solidFill>
                  <a:schemeClr val="dk1"/>
                </a:solidFill>
              </a:rPr>
              <a:t>12</a:t>
            </a:fld>
            <a:endParaRPr sz="1400" b="1">
              <a:solidFill>
                <a:schemeClr val="dk1"/>
              </a:solidFill>
            </a:endParaRPr>
          </a:p>
        </p:txBody>
      </p:sp>
      <p:sp>
        <p:nvSpPr>
          <p:cNvPr id="226" name="Google Shape;226;p4"/>
          <p:cNvSpPr/>
          <p:nvPr/>
        </p:nvSpPr>
        <p:spPr>
          <a:xfrm>
            <a:off x="-28666" y="191125"/>
            <a:ext cx="61722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ARCHITECTURE DIAGRAM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E41A0736-9570-AD6C-28B9-0FC8BA32D410}"/>
              </a:ext>
            </a:extLst>
          </p:cNvPr>
          <p:cNvSpPr/>
          <p:nvPr/>
        </p:nvSpPr>
        <p:spPr>
          <a:xfrm>
            <a:off x="426720" y="970118"/>
            <a:ext cx="2314568" cy="133789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kern="1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ctr"/>
            <a:endParaRPr lang="en-IN" kern="1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ctr"/>
            <a:endParaRPr lang="en-IN" kern="1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ctr"/>
            <a:r>
              <a:rPr lang="en-IN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Capture IR Video – Collects real-time frames.</a:t>
            </a:r>
          </a:p>
          <a:p>
            <a:pPr algn="ctr"/>
            <a:endParaRPr lang="en-IN" dirty="0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8A406C69-2AC5-C585-1F16-49A47A74B828}"/>
              </a:ext>
            </a:extLst>
          </p:cNvPr>
          <p:cNvSpPr/>
          <p:nvPr/>
        </p:nvSpPr>
        <p:spPr>
          <a:xfrm>
            <a:off x="3850640" y="970118"/>
            <a:ext cx="2712720" cy="118979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kern="1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ctr"/>
            <a:endParaRPr lang="en-IN" kern="1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ctr"/>
            <a:endParaRPr lang="en-IN" kern="1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ctr"/>
            <a:r>
              <a:rPr lang="en-IN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Preprocess Image – Noise reduction, resize, normalize</a:t>
            </a: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.</a:t>
            </a:r>
          </a:p>
          <a:p>
            <a:pPr algn="ctr"/>
            <a:endParaRPr lang="en-IN" dirty="0"/>
          </a:p>
        </p:txBody>
      </p:sp>
      <p:grpSp>
        <p:nvGrpSpPr>
          <p:cNvPr id="1041" name="Group 1040">
            <a:extLst>
              <a:ext uri="{FF2B5EF4-FFF2-40B4-BE49-F238E27FC236}">
                <a16:creationId xmlns:a16="http://schemas.microsoft.com/office/drawing/2014/main" id="{B6E6CA5F-64DC-D6D5-FA9A-727460CDAB38}"/>
              </a:ext>
            </a:extLst>
          </p:cNvPr>
          <p:cNvGrpSpPr/>
          <p:nvPr/>
        </p:nvGrpSpPr>
        <p:grpSpPr>
          <a:xfrm>
            <a:off x="314960" y="1018284"/>
            <a:ext cx="8390248" cy="5122165"/>
            <a:chOff x="314960" y="1018284"/>
            <a:chExt cx="8390248" cy="5122165"/>
          </a:xfrm>
        </p:grpSpPr>
        <p:cxnSp>
          <p:nvCxnSpPr>
            <p:cNvPr id="19" name="Connector: Elbow 18">
              <a:extLst>
                <a:ext uri="{FF2B5EF4-FFF2-40B4-BE49-F238E27FC236}">
                  <a16:creationId xmlns:a16="http://schemas.microsoft.com/office/drawing/2014/main" id="{556A4A71-18FC-8930-CE1C-D78A56E9AF7C}"/>
                </a:ext>
              </a:extLst>
            </p:cNvPr>
            <p:cNvCxnSpPr>
              <a:cxnSpLocks/>
              <a:stCxn id="3" idx="3"/>
            </p:cNvCxnSpPr>
            <p:nvPr/>
          </p:nvCxnSpPr>
          <p:spPr>
            <a:xfrm flipV="1">
              <a:off x="2741288" y="1625600"/>
              <a:ext cx="1109352" cy="13465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Connector: Elbow 22">
              <a:extLst>
                <a:ext uri="{FF2B5EF4-FFF2-40B4-BE49-F238E27FC236}">
                  <a16:creationId xmlns:a16="http://schemas.microsoft.com/office/drawing/2014/main" id="{9BC77A5B-2BE9-8781-B6D4-0DC010ACFAFC}"/>
                </a:ext>
              </a:extLst>
            </p:cNvPr>
            <p:cNvCxnSpPr>
              <a:cxnSpLocks/>
              <a:stCxn id="21" idx="3"/>
              <a:endCxn id="27" idx="0"/>
            </p:cNvCxnSpPr>
            <p:nvPr/>
          </p:nvCxnSpPr>
          <p:spPr>
            <a:xfrm>
              <a:off x="6563360" y="1565013"/>
              <a:ext cx="1070924" cy="594895"/>
            </a:xfrm>
            <a:prstGeom prst="bentConnector2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33E617EB-103A-AD29-1A04-C3F61CBBD23D}"/>
                </a:ext>
              </a:extLst>
            </p:cNvPr>
            <p:cNvSpPr/>
            <p:nvPr/>
          </p:nvSpPr>
          <p:spPr>
            <a:xfrm>
              <a:off x="6563360" y="2159908"/>
              <a:ext cx="2141848" cy="1739405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  <a:p>
              <a:pPr algn="ctr"/>
              <a:endParaRPr lang="en-IN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  <a:p>
              <a:pPr algn="ctr"/>
              <a:endParaRPr lang="en-IN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IN" dirty="0">
                  <a:effectLst/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Run Object Detection – YOLOv8 or R-CNN detects objects</a:t>
              </a:r>
              <a:r>
                <a:rPr lang="en-IN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Latha" panose="020B0604020202020204" pitchFamily="34" charset="0"/>
                </a:rPr>
                <a:t>.</a:t>
              </a:r>
              <a:endParaRPr lang="en-IN" dirty="0"/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5CE15744-E1D2-4FD2-7E4A-136CAA13F5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22232" y="3308556"/>
              <a:ext cx="134112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80B14127-D68E-0FE8-42B0-D5C518E20B51}"/>
                </a:ext>
              </a:extLst>
            </p:cNvPr>
            <p:cNvSpPr/>
            <p:nvPr/>
          </p:nvSpPr>
          <p:spPr>
            <a:xfrm>
              <a:off x="2375520" y="2568093"/>
              <a:ext cx="2846712" cy="1558968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Latha" panose="020B0604020202020204" pitchFamily="34" charset="0"/>
              </a:endParaRPr>
            </a:p>
            <a:p>
              <a:pPr algn="ctr"/>
              <a:endParaRPr lang="en-IN" sz="1800" kern="100" dirty="0">
                <a:latin typeface="Calibri" panose="020F0502020204030204" pitchFamily="34" charset="0"/>
                <a:ea typeface="Calibri" panose="020F0502020204030204" pitchFamily="34" charset="0"/>
                <a:cs typeface="Latha" panose="020B0604020202020204" pitchFamily="34" charset="0"/>
              </a:endParaRPr>
            </a:p>
            <a:p>
              <a:pPr algn="ctr"/>
              <a:r>
                <a:rPr lang="en-IN" sz="18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Latha" panose="020B0604020202020204" pitchFamily="34" charset="0"/>
                </a:rPr>
                <a:t>Filter and Label – Highlights important detections like “car,” “person,” “animal.”</a:t>
              </a:r>
            </a:p>
            <a:p>
              <a:pPr algn="ctr"/>
              <a:endParaRPr lang="en-IN" dirty="0"/>
            </a:p>
          </p:txBody>
        </p:sp>
        <p:cxnSp>
          <p:nvCxnSpPr>
            <p:cNvPr id="35" name="Connector: Elbow 34">
              <a:extLst>
                <a:ext uri="{FF2B5EF4-FFF2-40B4-BE49-F238E27FC236}">
                  <a16:creationId xmlns:a16="http://schemas.microsoft.com/office/drawing/2014/main" id="{3D717124-7F41-8531-20C3-DA7E9091E81D}"/>
                </a:ext>
              </a:extLst>
            </p:cNvPr>
            <p:cNvCxnSpPr>
              <a:cxnSpLocks/>
              <a:stCxn id="32" idx="1"/>
            </p:cNvCxnSpPr>
            <p:nvPr/>
          </p:nvCxnSpPr>
          <p:spPr>
            <a:xfrm rot="10800000" flipV="1">
              <a:off x="1463040" y="3347577"/>
              <a:ext cx="912480" cy="1281656"/>
            </a:xfrm>
            <a:prstGeom prst="bentConnector2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70C3720D-9551-2439-B183-19D18E6CA1CD}"/>
                </a:ext>
              </a:extLst>
            </p:cNvPr>
            <p:cNvSpPr/>
            <p:nvPr/>
          </p:nvSpPr>
          <p:spPr>
            <a:xfrm>
              <a:off x="314960" y="4603562"/>
              <a:ext cx="2685372" cy="1536887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  <a:p>
              <a:pPr algn="ctr"/>
              <a:endParaRPr lang="en-IN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  <a:p>
              <a:pPr algn="ctr"/>
              <a:endParaRPr lang="en-IN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IN" dirty="0">
                  <a:effectLst/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Store Detection Logs – Save detection results (object type, confidence, time).</a:t>
              </a:r>
              <a:endParaRPr lang="en-IN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EC1C0767-855F-2E41-76E6-25AE3E92D4BB}"/>
                </a:ext>
              </a:extLst>
            </p:cNvPr>
            <p:cNvCxnSpPr>
              <a:cxnSpLocks/>
              <a:stCxn id="43" idx="3"/>
            </p:cNvCxnSpPr>
            <p:nvPr/>
          </p:nvCxnSpPr>
          <p:spPr>
            <a:xfrm flipV="1">
              <a:off x="3000332" y="5050746"/>
              <a:ext cx="1418763" cy="32126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7" name="Rectangle: Rounded Corners 46">
              <a:extLst>
                <a:ext uri="{FF2B5EF4-FFF2-40B4-BE49-F238E27FC236}">
                  <a16:creationId xmlns:a16="http://schemas.microsoft.com/office/drawing/2014/main" id="{03EDE0F6-CC03-B838-6DC7-1BC32693A4F1}"/>
                </a:ext>
              </a:extLst>
            </p:cNvPr>
            <p:cNvSpPr/>
            <p:nvPr/>
          </p:nvSpPr>
          <p:spPr>
            <a:xfrm>
              <a:off x="4419095" y="4542099"/>
              <a:ext cx="2846712" cy="1516672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  <a:p>
              <a:pPr algn="ctr"/>
              <a:endParaRPr lang="en-IN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IN" dirty="0">
                  <a:effectLst/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Display/Alert – Shows results to the user in a UI or sends alerts.</a:t>
              </a:r>
              <a:endParaRPr lang="en-IN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19D82046-858F-51D2-E0B5-11FEABB5051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H="1">
              <a:off x="1280574" y="1150481"/>
              <a:ext cx="364931" cy="310191"/>
            </a:xfrm>
            <a:prstGeom prst="rect">
              <a:avLst/>
            </a:prstGeom>
          </p:spPr>
        </p:pic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9859E9F4-277C-94E4-B852-734031A9C56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838217" y="1018284"/>
              <a:ext cx="503950" cy="503950"/>
            </a:xfrm>
            <a:prstGeom prst="rect">
              <a:avLst/>
            </a:prstGeom>
          </p:spPr>
        </p:pic>
        <p:pic>
          <p:nvPicPr>
            <p:cNvPr id="1031" name="Picture 1030">
              <a:extLst>
                <a:ext uri="{FF2B5EF4-FFF2-40B4-BE49-F238E27FC236}">
                  <a16:creationId xmlns:a16="http://schemas.microsoft.com/office/drawing/2014/main" id="{626C3C12-EC7A-BA14-AD56-B512CAF4DBD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789139" y="2228698"/>
              <a:ext cx="710429" cy="710429"/>
            </a:xfrm>
            <a:prstGeom prst="rect">
              <a:avLst/>
            </a:prstGeom>
          </p:spPr>
        </p:pic>
        <p:pic>
          <p:nvPicPr>
            <p:cNvPr id="1033" name="Picture 1032">
              <a:extLst>
                <a:ext uri="{FF2B5EF4-FFF2-40B4-BE49-F238E27FC236}">
                  <a16:creationId xmlns:a16="http://schemas.microsoft.com/office/drawing/2014/main" id="{8421AD6A-E66F-48D0-D9DD-8059F89FB50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725347" y="2273657"/>
              <a:ext cx="523457" cy="523457"/>
            </a:xfrm>
            <a:prstGeom prst="rect">
              <a:avLst/>
            </a:prstGeom>
          </p:spPr>
        </p:pic>
        <p:pic>
          <p:nvPicPr>
            <p:cNvPr id="1035" name="Picture 1034">
              <a:extLst>
                <a:ext uri="{FF2B5EF4-FFF2-40B4-BE49-F238E27FC236}">
                  <a16:creationId xmlns:a16="http://schemas.microsoft.com/office/drawing/2014/main" id="{28BB6DA1-A8C4-1E2C-BAC8-649D3778E74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496878" y="2607129"/>
              <a:ext cx="425669" cy="425669"/>
            </a:xfrm>
            <a:prstGeom prst="rect">
              <a:avLst/>
            </a:prstGeom>
          </p:spPr>
        </p:pic>
        <p:pic>
          <p:nvPicPr>
            <p:cNvPr id="1037" name="Picture 1036">
              <a:extLst>
                <a:ext uri="{FF2B5EF4-FFF2-40B4-BE49-F238E27FC236}">
                  <a16:creationId xmlns:a16="http://schemas.microsoft.com/office/drawing/2014/main" id="{9AEA5D93-DAEC-1E03-2974-E822BF14F9F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165412" y="4769182"/>
              <a:ext cx="600757" cy="600757"/>
            </a:xfrm>
            <a:prstGeom prst="rect">
              <a:avLst/>
            </a:prstGeom>
          </p:spPr>
        </p:pic>
        <p:pic>
          <p:nvPicPr>
            <p:cNvPr id="1040" name="Picture 1039">
              <a:extLst>
                <a:ext uri="{FF2B5EF4-FFF2-40B4-BE49-F238E27FC236}">
                  <a16:creationId xmlns:a16="http://schemas.microsoft.com/office/drawing/2014/main" id="{C2708C26-51FB-4A25-DB2A-E02B98E0A7E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402292" y="4667256"/>
              <a:ext cx="623169" cy="62316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g33e86f2ab46_0_66" descr="Logo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58016" y="0"/>
            <a:ext cx="2285984" cy="685799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g33e86f2ab46_0_66"/>
          <p:cNvSpPr/>
          <p:nvPr/>
        </p:nvSpPr>
        <p:spPr>
          <a:xfrm>
            <a:off x="-32" y="717550"/>
            <a:ext cx="6143700" cy="681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" name="Google Shape;273;g33e86f2ab46_0_66"/>
          <p:cNvSpPr/>
          <p:nvPr/>
        </p:nvSpPr>
        <p:spPr>
          <a:xfrm>
            <a:off x="6829464" y="714356"/>
            <a:ext cx="2314500" cy="714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" name="Google Shape;274;g33e86f2ab46_0_66"/>
          <p:cNvSpPr/>
          <p:nvPr/>
        </p:nvSpPr>
        <p:spPr>
          <a:xfrm>
            <a:off x="3000332" y="6286520"/>
            <a:ext cx="6143700" cy="681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Google Shape;275;g33e86f2ab46_0_66"/>
          <p:cNvSpPr/>
          <p:nvPr/>
        </p:nvSpPr>
        <p:spPr>
          <a:xfrm>
            <a:off x="0" y="6280398"/>
            <a:ext cx="2314500" cy="714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6" name="Google Shape;276;g33e86f2ab46_0_66"/>
          <p:cNvSpPr txBox="1"/>
          <p:nvPr/>
        </p:nvSpPr>
        <p:spPr>
          <a:xfrm>
            <a:off x="0" y="6367529"/>
            <a:ext cx="4419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DEPARTMENT OF COMPUTER APPLICATIONS</a:t>
            </a:r>
            <a:endParaRPr/>
          </a:p>
        </p:txBody>
      </p:sp>
      <p:sp>
        <p:nvSpPr>
          <p:cNvPr id="277" name="Google Shape;277;g33e86f2ab46_0_66"/>
          <p:cNvSpPr txBox="1">
            <a:spLocks noGrp="1"/>
          </p:cNvSpPr>
          <p:nvPr>
            <p:ph type="sldNum" idx="12"/>
          </p:nvPr>
        </p:nvSpPr>
        <p:spPr>
          <a:xfrm>
            <a:off x="7010400" y="6458833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1">
                <a:solidFill>
                  <a:schemeClr val="dk1"/>
                </a:solidFill>
              </a:rPr>
              <a:t>13</a:t>
            </a:fld>
            <a:endParaRPr sz="1400" b="1">
              <a:solidFill>
                <a:schemeClr val="dk1"/>
              </a:solidFill>
            </a:endParaRPr>
          </a:p>
        </p:txBody>
      </p:sp>
      <p:sp>
        <p:nvSpPr>
          <p:cNvPr id="278" name="Google Shape;278;g33e86f2ab46_0_66"/>
          <p:cNvSpPr/>
          <p:nvPr/>
        </p:nvSpPr>
        <p:spPr>
          <a:xfrm>
            <a:off x="-28666" y="191125"/>
            <a:ext cx="61722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DFD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9" name="Google Shape;279;g33e86f2ab46_0_66"/>
          <p:cNvPicPr preferRelativeResize="0"/>
          <p:nvPr/>
        </p:nvPicPr>
        <p:blipFill>
          <a:blip r:embed="rId4"/>
          <a:srcRect t="23922"/>
          <a:stretch/>
        </p:blipFill>
        <p:spPr>
          <a:xfrm>
            <a:off x="858520" y="1784620"/>
            <a:ext cx="7426959" cy="3576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>
          <a:extLst>
            <a:ext uri="{FF2B5EF4-FFF2-40B4-BE49-F238E27FC236}">
              <a16:creationId xmlns:a16="http://schemas.microsoft.com/office/drawing/2014/main" id="{E05AE026-300C-371D-1DF4-76C320E34A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g33e86f2ab46_0_66" descr="Logo">
            <a:extLst>
              <a:ext uri="{FF2B5EF4-FFF2-40B4-BE49-F238E27FC236}">
                <a16:creationId xmlns:a16="http://schemas.microsoft.com/office/drawing/2014/main" id="{8FBD98D4-8B25-7D2E-3BFA-FED23723C53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58016" y="0"/>
            <a:ext cx="2285984" cy="685799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g33e86f2ab46_0_66">
            <a:extLst>
              <a:ext uri="{FF2B5EF4-FFF2-40B4-BE49-F238E27FC236}">
                <a16:creationId xmlns:a16="http://schemas.microsoft.com/office/drawing/2014/main" id="{2DA7CCF3-88B9-E9B8-62F1-D5A0EA593C7C}"/>
              </a:ext>
            </a:extLst>
          </p:cNvPr>
          <p:cNvSpPr/>
          <p:nvPr/>
        </p:nvSpPr>
        <p:spPr>
          <a:xfrm>
            <a:off x="-32" y="717550"/>
            <a:ext cx="6143700" cy="681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" name="Google Shape;273;g33e86f2ab46_0_66">
            <a:extLst>
              <a:ext uri="{FF2B5EF4-FFF2-40B4-BE49-F238E27FC236}">
                <a16:creationId xmlns:a16="http://schemas.microsoft.com/office/drawing/2014/main" id="{9B905011-4326-3587-2E5C-AAFCF0A22B4B}"/>
              </a:ext>
            </a:extLst>
          </p:cNvPr>
          <p:cNvSpPr/>
          <p:nvPr/>
        </p:nvSpPr>
        <p:spPr>
          <a:xfrm>
            <a:off x="6829464" y="714356"/>
            <a:ext cx="2314500" cy="714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" name="Google Shape;274;g33e86f2ab46_0_66">
            <a:extLst>
              <a:ext uri="{FF2B5EF4-FFF2-40B4-BE49-F238E27FC236}">
                <a16:creationId xmlns:a16="http://schemas.microsoft.com/office/drawing/2014/main" id="{35FC6AFF-367A-9037-E8E9-A48FC8A2C36F}"/>
              </a:ext>
            </a:extLst>
          </p:cNvPr>
          <p:cNvSpPr/>
          <p:nvPr/>
        </p:nvSpPr>
        <p:spPr>
          <a:xfrm>
            <a:off x="3000332" y="6286520"/>
            <a:ext cx="6143700" cy="681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Google Shape;275;g33e86f2ab46_0_66">
            <a:extLst>
              <a:ext uri="{FF2B5EF4-FFF2-40B4-BE49-F238E27FC236}">
                <a16:creationId xmlns:a16="http://schemas.microsoft.com/office/drawing/2014/main" id="{E0BBB436-F340-9FF3-DCD6-C0F0C713878F}"/>
              </a:ext>
            </a:extLst>
          </p:cNvPr>
          <p:cNvSpPr/>
          <p:nvPr/>
        </p:nvSpPr>
        <p:spPr>
          <a:xfrm>
            <a:off x="0" y="6280398"/>
            <a:ext cx="2314500" cy="714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6" name="Google Shape;276;g33e86f2ab46_0_66">
            <a:extLst>
              <a:ext uri="{FF2B5EF4-FFF2-40B4-BE49-F238E27FC236}">
                <a16:creationId xmlns:a16="http://schemas.microsoft.com/office/drawing/2014/main" id="{E3825E20-E41D-F169-36A2-14D63210E7CE}"/>
              </a:ext>
            </a:extLst>
          </p:cNvPr>
          <p:cNvSpPr txBox="1"/>
          <p:nvPr/>
        </p:nvSpPr>
        <p:spPr>
          <a:xfrm>
            <a:off x="0" y="6367529"/>
            <a:ext cx="4419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DEPARTMENT OF COMPUTER APPLICATIONS</a:t>
            </a:r>
            <a:endParaRPr/>
          </a:p>
        </p:txBody>
      </p:sp>
      <p:sp>
        <p:nvSpPr>
          <p:cNvPr id="277" name="Google Shape;277;g33e86f2ab46_0_66">
            <a:extLst>
              <a:ext uri="{FF2B5EF4-FFF2-40B4-BE49-F238E27FC236}">
                <a16:creationId xmlns:a16="http://schemas.microsoft.com/office/drawing/2014/main" id="{3712EC5F-5AC9-E6B8-2EDA-53D83D41247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010400" y="6458833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1">
                <a:solidFill>
                  <a:schemeClr val="dk1"/>
                </a:solidFill>
              </a:rPr>
              <a:t>14</a:t>
            </a:fld>
            <a:endParaRPr sz="1400" b="1">
              <a:solidFill>
                <a:schemeClr val="dk1"/>
              </a:solidFill>
            </a:endParaRPr>
          </a:p>
        </p:txBody>
      </p:sp>
      <p:sp>
        <p:nvSpPr>
          <p:cNvPr id="278" name="Google Shape;278;g33e86f2ab46_0_66">
            <a:extLst>
              <a:ext uri="{FF2B5EF4-FFF2-40B4-BE49-F238E27FC236}">
                <a16:creationId xmlns:a16="http://schemas.microsoft.com/office/drawing/2014/main" id="{D2AB0EEA-AFEA-302D-436E-4828929C8677}"/>
              </a:ext>
            </a:extLst>
          </p:cNvPr>
          <p:cNvSpPr/>
          <p:nvPr/>
        </p:nvSpPr>
        <p:spPr>
          <a:xfrm>
            <a:off x="-28666" y="191125"/>
            <a:ext cx="61722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ER DIAGRAM</a:t>
            </a:r>
            <a:endParaRPr sz="2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8EAD49A-84C0-9AFD-AD8C-B4F21AA376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832" y="1207968"/>
            <a:ext cx="8317283" cy="4718282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9BF920A0-0E62-4999-D1A0-C33902623B92}"/>
              </a:ext>
            </a:extLst>
          </p:cNvPr>
          <p:cNvCxnSpPr>
            <a:cxnSpLocks/>
          </p:cNvCxnSpPr>
          <p:nvPr/>
        </p:nvCxnSpPr>
        <p:spPr>
          <a:xfrm>
            <a:off x="3230880" y="2184400"/>
            <a:ext cx="256032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47BEA60-6A95-A24A-1BF1-2F44311448E0}"/>
              </a:ext>
            </a:extLst>
          </p:cNvPr>
          <p:cNvCxnSpPr>
            <a:cxnSpLocks/>
          </p:cNvCxnSpPr>
          <p:nvPr/>
        </p:nvCxnSpPr>
        <p:spPr>
          <a:xfrm>
            <a:off x="6644640" y="2804160"/>
            <a:ext cx="0" cy="107696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F1C71C4-FF97-7459-7A5A-52D2C1E6C7CD}"/>
              </a:ext>
            </a:extLst>
          </p:cNvPr>
          <p:cNvCxnSpPr>
            <a:cxnSpLocks/>
          </p:cNvCxnSpPr>
          <p:nvPr/>
        </p:nvCxnSpPr>
        <p:spPr>
          <a:xfrm flipH="1">
            <a:off x="3108960" y="4490720"/>
            <a:ext cx="255016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68881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>
          <a:extLst>
            <a:ext uri="{FF2B5EF4-FFF2-40B4-BE49-F238E27FC236}">
              <a16:creationId xmlns:a16="http://schemas.microsoft.com/office/drawing/2014/main" id="{59298BF1-7F41-555A-82DE-2323250DFE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Google Shape;232;g33e86f2ab46_0_54" descr="Logo">
            <a:extLst>
              <a:ext uri="{FF2B5EF4-FFF2-40B4-BE49-F238E27FC236}">
                <a16:creationId xmlns:a16="http://schemas.microsoft.com/office/drawing/2014/main" id="{E881D30D-7686-5F5D-97C3-EE772094807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58016" y="0"/>
            <a:ext cx="2285984" cy="685799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g33e86f2ab46_0_54">
            <a:extLst>
              <a:ext uri="{FF2B5EF4-FFF2-40B4-BE49-F238E27FC236}">
                <a16:creationId xmlns:a16="http://schemas.microsoft.com/office/drawing/2014/main" id="{1B5E13F3-4B53-49FE-9D66-D351A28FC9D1}"/>
              </a:ext>
            </a:extLst>
          </p:cNvPr>
          <p:cNvSpPr/>
          <p:nvPr/>
        </p:nvSpPr>
        <p:spPr>
          <a:xfrm>
            <a:off x="-32" y="717550"/>
            <a:ext cx="6143700" cy="681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g33e86f2ab46_0_54">
            <a:extLst>
              <a:ext uri="{FF2B5EF4-FFF2-40B4-BE49-F238E27FC236}">
                <a16:creationId xmlns:a16="http://schemas.microsoft.com/office/drawing/2014/main" id="{0AEB9FE6-8CE6-6AAE-3CB2-B8D123AE64B6}"/>
              </a:ext>
            </a:extLst>
          </p:cNvPr>
          <p:cNvSpPr/>
          <p:nvPr/>
        </p:nvSpPr>
        <p:spPr>
          <a:xfrm>
            <a:off x="6829464" y="714356"/>
            <a:ext cx="2314500" cy="714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Google Shape;235;g33e86f2ab46_0_54">
            <a:extLst>
              <a:ext uri="{FF2B5EF4-FFF2-40B4-BE49-F238E27FC236}">
                <a16:creationId xmlns:a16="http://schemas.microsoft.com/office/drawing/2014/main" id="{101C0B48-0BCA-ABF8-DCE1-12F50657ECFD}"/>
              </a:ext>
            </a:extLst>
          </p:cNvPr>
          <p:cNvSpPr/>
          <p:nvPr/>
        </p:nvSpPr>
        <p:spPr>
          <a:xfrm>
            <a:off x="3000332" y="6286520"/>
            <a:ext cx="6143700" cy="681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" name="Google Shape;236;g33e86f2ab46_0_54">
            <a:extLst>
              <a:ext uri="{FF2B5EF4-FFF2-40B4-BE49-F238E27FC236}">
                <a16:creationId xmlns:a16="http://schemas.microsoft.com/office/drawing/2014/main" id="{64972749-F197-2074-E0B1-A57BB3B7126E}"/>
              </a:ext>
            </a:extLst>
          </p:cNvPr>
          <p:cNvSpPr/>
          <p:nvPr/>
        </p:nvSpPr>
        <p:spPr>
          <a:xfrm>
            <a:off x="0" y="6280398"/>
            <a:ext cx="2314500" cy="714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Google Shape;237;g33e86f2ab46_0_54">
            <a:extLst>
              <a:ext uri="{FF2B5EF4-FFF2-40B4-BE49-F238E27FC236}">
                <a16:creationId xmlns:a16="http://schemas.microsoft.com/office/drawing/2014/main" id="{1FBD8A07-FD21-7610-7BFA-ED8704572787}"/>
              </a:ext>
            </a:extLst>
          </p:cNvPr>
          <p:cNvSpPr txBox="1"/>
          <p:nvPr/>
        </p:nvSpPr>
        <p:spPr>
          <a:xfrm>
            <a:off x="0" y="6367529"/>
            <a:ext cx="4419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DEPARTMENT OF COMPUTER APPLICATIONS</a:t>
            </a:r>
            <a:endParaRPr/>
          </a:p>
        </p:txBody>
      </p:sp>
      <p:sp>
        <p:nvSpPr>
          <p:cNvPr id="238" name="Google Shape;238;g33e86f2ab46_0_54">
            <a:extLst>
              <a:ext uri="{FF2B5EF4-FFF2-40B4-BE49-F238E27FC236}">
                <a16:creationId xmlns:a16="http://schemas.microsoft.com/office/drawing/2014/main" id="{6606F834-3BFC-8B8B-1D24-934B5EDFF06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010400" y="6458833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1">
                <a:solidFill>
                  <a:schemeClr val="dk1"/>
                </a:solidFill>
              </a:rPr>
              <a:t>15</a:t>
            </a:fld>
            <a:endParaRPr sz="1400" b="1">
              <a:solidFill>
                <a:schemeClr val="dk1"/>
              </a:solidFill>
            </a:endParaRPr>
          </a:p>
        </p:txBody>
      </p:sp>
      <p:sp>
        <p:nvSpPr>
          <p:cNvPr id="239" name="Google Shape;239;g33e86f2ab46_0_54">
            <a:extLst>
              <a:ext uri="{FF2B5EF4-FFF2-40B4-BE49-F238E27FC236}">
                <a16:creationId xmlns:a16="http://schemas.microsoft.com/office/drawing/2014/main" id="{1C605F7D-394C-58B7-A3D4-BC008EA04FCF}"/>
              </a:ext>
            </a:extLst>
          </p:cNvPr>
          <p:cNvSpPr/>
          <p:nvPr/>
        </p:nvSpPr>
        <p:spPr>
          <a:xfrm>
            <a:off x="-28666" y="191125"/>
            <a:ext cx="61722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MODULES</a:t>
            </a:r>
            <a:endParaRPr sz="2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g33e86f2ab46_0_54">
            <a:extLst>
              <a:ext uri="{FF2B5EF4-FFF2-40B4-BE49-F238E27FC236}">
                <a16:creationId xmlns:a16="http://schemas.microsoft.com/office/drawing/2014/main" id="{8F3A0863-0848-81AE-EC05-159E8CF3BD97}"/>
              </a:ext>
            </a:extLst>
          </p:cNvPr>
          <p:cNvSpPr/>
          <p:nvPr/>
        </p:nvSpPr>
        <p:spPr>
          <a:xfrm>
            <a:off x="293775" y="889863"/>
            <a:ext cx="7899000" cy="43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just" rtl="0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+mj-lt"/>
              <a:buAutoNum type="arabicPeriod"/>
            </a:pPr>
            <a:r>
              <a:rPr lang="en-US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Data Collection and Preprocessing Process (EDA)</a:t>
            </a:r>
            <a:endParaRPr b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marR="0" lvl="0" indent="-342900" algn="just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 Detection Model</a:t>
            </a:r>
            <a:endParaRPr lang="en-US" b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marR="0" lvl="0" indent="-342900" algn="just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Distance Estimation</a:t>
            </a:r>
            <a:endParaRPr lang="en-US" b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indent="-342900" algn="just">
              <a:lnSpc>
                <a:spcPct val="150000"/>
              </a:lnSpc>
              <a:spcBef>
                <a:spcPts val="1200"/>
              </a:spcBef>
              <a:buFont typeface="+mj-lt"/>
              <a:buAutoNum type="arabicPeriod"/>
            </a:pP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Alert System &amp; Output Handling</a:t>
            </a:r>
            <a:endParaRPr kumimoji="0" lang="en-US" altLang="en-US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R="0" lvl="0" algn="just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</a:pPr>
            <a:endParaRPr b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7461290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Google Shape;232;g33e86f2ab46_0_54" descr="Logo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58016" y="0"/>
            <a:ext cx="2285984" cy="685799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g33e86f2ab46_0_54"/>
          <p:cNvSpPr/>
          <p:nvPr/>
        </p:nvSpPr>
        <p:spPr>
          <a:xfrm>
            <a:off x="-32" y="717550"/>
            <a:ext cx="6143700" cy="681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g33e86f2ab46_0_54"/>
          <p:cNvSpPr/>
          <p:nvPr/>
        </p:nvSpPr>
        <p:spPr>
          <a:xfrm>
            <a:off x="6829464" y="714356"/>
            <a:ext cx="2314500" cy="714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Google Shape;235;g33e86f2ab46_0_54"/>
          <p:cNvSpPr/>
          <p:nvPr/>
        </p:nvSpPr>
        <p:spPr>
          <a:xfrm>
            <a:off x="3000332" y="6286520"/>
            <a:ext cx="6143700" cy="681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" name="Google Shape;236;g33e86f2ab46_0_54"/>
          <p:cNvSpPr/>
          <p:nvPr/>
        </p:nvSpPr>
        <p:spPr>
          <a:xfrm>
            <a:off x="0" y="6280398"/>
            <a:ext cx="2314500" cy="714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Google Shape;237;g33e86f2ab46_0_54"/>
          <p:cNvSpPr txBox="1"/>
          <p:nvPr/>
        </p:nvSpPr>
        <p:spPr>
          <a:xfrm>
            <a:off x="0" y="6367529"/>
            <a:ext cx="4419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DEPARTMENT OF COMPUTER APPLICATIONS</a:t>
            </a:r>
            <a:endParaRPr/>
          </a:p>
        </p:txBody>
      </p:sp>
      <p:sp>
        <p:nvSpPr>
          <p:cNvPr id="238" name="Google Shape;238;g33e86f2ab46_0_54"/>
          <p:cNvSpPr txBox="1">
            <a:spLocks noGrp="1"/>
          </p:cNvSpPr>
          <p:nvPr>
            <p:ph type="sldNum" idx="12"/>
          </p:nvPr>
        </p:nvSpPr>
        <p:spPr>
          <a:xfrm>
            <a:off x="7010400" y="6458833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1">
                <a:solidFill>
                  <a:schemeClr val="dk1"/>
                </a:solidFill>
              </a:rPr>
              <a:t>16</a:t>
            </a:fld>
            <a:endParaRPr sz="1400" b="1">
              <a:solidFill>
                <a:schemeClr val="dk1"/>
              </a:solidFill>
            </a:endParaRPr>
          </a:p>
        </p:txBody>
      </p:sp>
      <p:sp>
        <p:nvSpPr>
          <p:cNvPr id="239" name="Google Shape;239;g33e86f2ab46_0_54"/>
          <p:cNvSpPr/>
          <p:nvPr/>
        </p:nvSpPr>
        <p:spPr>
          <a:xfrm>
            <a:off x="-28666" y="191125"/>
            <a:ext cx="61722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MODULE DEFINITION</a:t>
            </a:r>
            <a:endParaRPr sz="2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g33e86f2ab46_0_54"/>
          <p:cNvSpPr/>
          <p:nvPr/>
        </p:nvSpPr>
        <p:spPr>
          <a:xfrm>
            <a:off x="496975" y="1499585"/>
            <a:ext cx="7899000" cy="43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Module 1: Data Collection and Preprocessing Process (EDA)</a:t>
            </a:r>
            <a:endParaRPr b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just">
              <a:lnSpc>
                <a:spcPct val="150000"/>
              </a:lnSpc>
              <a:spcBef>
                <a:spcPts val="1200"/>
              </a:spcBef>
              <a:buClr>
                <a:schemeClr val="dk1"/>
              </a:buClr>
              <a:buSzPts val="1400"/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Collection</a:t>
            </a:r>
            <a:r>
              <a:rPr lang="en-US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Source datasets from open platforms like Kaggle and </a:t>
            </a:r>
            <a:r>
              <a:rPr lang="en-US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Roboflow</a:t>
            </a:r>
            <a:r>
              <a:rPr lang="en-US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including images of animals, pedestrians, and vehicles for night-time object detection.</a:t>
            </a:r>
            <a:endParaRPr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Cleaning</a:t>
            </a:r>
            <a:r>
              <a:rPr lang="en-US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Remove unnecessary rows and columns, handle missing data, and eliminate duplicates to refine the dataset for better quality.</a:t>
            </a:r>
            <a:endParaRPr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Preprocessing</a:t>
            </a:r>
            <a:r>
              <a:rPr lang="en-US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Normalize data, resize images, apply image augmentation (e.g., rotations, flips) to improve model performance.</a:t>
            </a:r>
            <a:endParaRPr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Exploratory Data Analysis (EDA)</a:t>
            </a:r>
            <a:r>
              <a:rPr lang="en-US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Visualize dataset features, distributions, and class balance (e.g., object counts, bounding box sizes) to understand data characteristics.</a:t>
            </a:r>
            <a:endParaRPr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Splitting</a:t>
            </a:r>
            <a:r>
              <a:rPr lang="en-US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Split the data into training, validation, and testing sets to prepare for model training and evaluation.</a:t>
            </a:r>
            <a:endParaRPr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b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g33ea7975eb9_0_50" descr="Logo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58016" y="0"/>
            <a:ext cx="2285984" cy="685799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g33ea7975eb9_0_50"/>
          <p:cNvSpPr/>
          <p:nvPr/>
        </p:nvSpPr>
        <p:spPr>
          <a:xfrm>
            <a:off x="-32" y="717550"/>
            <a:ext cx="6143700" cy="681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Google Shape;247;g33ea7975eb9_0_50"/>
          <p:cNvSpPr/>
          <p:nvPr/>
        </p:nvSpPr>
        <p:spPr>
          <a:xfrm>
            <a:off x="6829464" y="714356"/>
            <a:ext cx="2314500" cy="714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g33ea7975eb9_0_50"/>
          <p:cNvSpPr/>
          <p:nvPr/>
        </p:nvSpPr>
        <p:spPr>
          <a:xfrm>
            <a:off x="3000332" y="6286520"/>
            <a:ext cx="6143700" cy="681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" name="Google Shape;249;g33ea7975eb9_0_50"/>
          <p:cNvSpPr/>
          <p:nvPr/>
        </p:nvSpPr>
        <p:spPr>
          <a:xfrm>
            <a:off x="0" y="6280398"/>
            <a:ext cx="2314500" cy="714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" name="Google Shape;250;g33ea7975eb9_0_50"/>
          <p:cNvSpPr txBox="1"/>
          <p:nvPr/>
        </p:nvSpPr>
        <p:spPr>
          <a:xfrm>
            <a:off x="0" y="6367529"/>
            <a:ext cx="4419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DEPARTMENT OF COMPUTER APPLICATIONS</a:t>
            </a:r>
            <a:endParaRPr/>
          </a:p>
        </p:txBody>
      </p:sp>
      <p:sp>
        <p:nvSpPr>
          <p:cNvPr id="251" name="Google Shape;251;g33ea7975eb9_0_50"/>
          <p:cNvSpPr txBox="1">
            <a:spLocks noGrp="1"/>
          </p:cNvSpPr>
          <p:nvPr>
            <p:ph type="sldNum" idx="12"/>
          </p:nvPr>
        </p:nvSpPr>
        <p:spPr>
          <a:xfrm>
            <a:off x="7010400" y="6458833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1">
                <a:solidFill>
                  <a:schemeClr val="dk1"/>
                </a:solidFill>
              </a:rPr>
              <a:t>17</a:t>
            </a:fld>
            <a:endParaRPr sz="1400" b="1">
              <a:solidFill>
                <a:schemeClr val="dk1"/>
              </a:solidFill>
            </a:endParaRPr>
          </a:p>
        </p:txBody>
      </p:sp>
      <p:sp>
        <p:nvSpPr>
          <p:cNvPr id="252" name="Google Shape;252;g33ea7975eb9_0_50"/>
          <p:cNvSpPr/>
          <p:nvPr/>
        </p:nvSpPr>
        <p:spPr>
          <a:xfrm>
            <a:off x="-28666" y="191125"/>
            <a:ext cx="61722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MODULE DEFINITION</a:t>
            </a:r>
            <a:endParaRPr sz="2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" name="Google Shape;253;g33ea7975eb9_0_50"/>
          <p:cNvSpPr/>
          <p:nvPr/>
        </p:nvSpPr>
        <p:spPr>
          <a:xfrm>
            <a:off x="496975" y="1489425"/>
            <a:ext cx="7899000" cy="43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Module 2: </a:t>
            </a: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 Detection Model</a:t>
            </a:r>
            <a:endParaRPr b="1" dirty="0">
              <a:solidFill>
                <a:schemeClr val="dk1"/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  <a:p>
            <a:pPr marL="457200" lvl="0" indent="-317500" algn="just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Model Selection</a:t>
            </a:r>
            <a:r>
              <a:rPr lang="en-US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Choose a suitable deep learning model (e.g., </a:t>
            </a:r>
            <a:r>
              <a:rPr lang="en-US" sz="105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YOLOv8</a:t>
            </a:r>
            <a:r>
              <a:rPr lang="en-US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Faster R-CNN) for object detection tasks.</a:t>
            </a:r>
            <a:endParaRPr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Training the Model</a:t>
            </a:r>
            <a:r>
              <a:rPr lang="en-US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Load the preprocessed data and train the selected model, using techniques like data augmentation and hyperparameter tuning.</a:t>
            </a:r>
            <a:endParaRPr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Model Evaluation</a:t>
            </a:r>
            <a:r>
              <a:rPr lang="en-US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Use a test dataset to evaluate the model's performance using accuracy metrics like mean average precision (</a:t>
            </a:r>
            <a:r>
              <a:rPr lang="en-US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mAP</a:t>
            </a:r>
            <a:r>
              <a:rPr lang="en-US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).</a:t>
            </a:r>
            <a:endParaRPr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Fine-tuning</a:t>
            </a:r>
            <a:r>
              <a:rPr lang="en-US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Adjust model hyperparameters, such as learning rate, batch size, and epochs, to optimize detection accuracy.</a:t>
            </a:r>
            <a:endParaRPr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Model Export</a:t>
            </a:r>
            <a:r>
              <a:rPr lang="en-US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Save the trained model for future use in production (e.g., .h5 for </a:t>
            </a:r>
            <a:r>
              <a:rPr lang="en-US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Keras</a:t>
            </a:r>
            <a:r>
              <a:rPr lang="en-US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.</a:t>
            </a:r>
            <a:r>
              <a:rPr lang="en-US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pth</a:t>
            </a:r>
            <a:r>
              <a:rPr lang="en-US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for </a:t>
            </a:r>
            <a:r>
              <a:rPr lang="en-US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PyTorch</a:t>
            </a:r>
            <a:r>
              <a:rPr lang="en-US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).</a:t>
            </a:r>
            <a:endParaRPr b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g33ea7975eb9_0_63" descr="Logo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58016" y="0"/>
            <a:ext cx="2285984" cy="685799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g33ea7975eb9_0_63"/>
          <p:cNvSpPr/>
          <p:nvPr/>
        </p:nvSpPr>
        <p:spPr>
          <a:xfrm>
            <a:off x="-32" y="717550"/>
            <a:ext cx="6143700" cy="681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0" name="Google Shape;260;g33ea7975eb9_0_63"/>
          <p:cNvSpPr/>
          <p:nvPr/>
        </p:nvSpPr>
        <p:spPr>
          <a:xfrm>
            <a:off x="6829464" y="714356"/>
            <a:ext cx="2314500" cy="714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1" name="Google Shape;261;g33ea7975eb9_0_63"/>
          <p:cNvSpPr/>
          <p:nvPr/>
        </p:nvSpPr>
        <p:spPr>
          <a:xfrm>
            <a:off x="3000332" y="6286520"/>
            <a:ext cx="6143700" cy="681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2" name="Google Shape;262;g33ea7975eb9_0_63"/>
          <p:cNvSpPr/>
          <p:nvPr/>
        </p:nvSpPr>
        <p:spPr>
          <a:xfrm>
            <a:off x="0" y="6280398"/>
            <a:ext cx="2314500" cy="714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3" name="Google Shape;263;g33ea7975eb9_0_63"/>
          <p:cNvSpPr txBox="1"/>
          <p:nvPr/>
        </p:nvSpPr>
        <p:spPr>
          <a:xfrm>
            <a:off x="0" y="6367529"/>
            <a:ext cx="4419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DEPARTMENT OF COMPUTER APPLICATIONS</a:t>
            </a:r>
            <a:endParaRPr/>
          </a:p>
        </p:txBody>
      </p:sp>
      <p:sp>
        <p:nvSpPr>
          <p:cNvPr id="264" name="Google Shape;264;g33ea7975eb9_0_63"/>
          <p:cNvSpPr txBox="1">
            <a:spLocks noGrp="1"/>
          </p:cNvSpPr>
          <p:nvPr>
            <p:ph type="sldNum" idx="12"/>
          </p:nvPr>
        </p:nvSpPr>
        <p:spPr>
          <a:xfrm>
            <a:off x="7010400" y="6458833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1">
                <a:solidFill>
                  <a:schemeClr val="dk1"/>
                </a:solidFill>
              </a:rPr>
              <a:t>18</a:t>
            </a:fld>
            <a:endParaRPr sz="1400" b="1">
              <a:solidFill>
                <a:schemeClr val="dk1"/>
              </a:solidFill>
            </a:endParaRPr>
          </a:p>
        </p:txBody>
      </p:sp>
      <p:sp>
        <p:nvSpPr>
          <p:cNvPr id="265" name="Google Shape;265;g33ea7975eb9_0_63"/>
          <p:cNvSpPr/>
          <p:nvPr/>
        </p:nvSpPr>
        <p:spPr>
          <a:xfrm>
            <a:off x="-28666" y="191125"/>
            <a:ext cx="61722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MODULE DEFINITION</a:t>
            </a:r>
            <a:endParaRPr sz="2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" name="Google Shape;266;g33ea7975eb9_0_63"/>
          <p:cNvSpPr/>
          <p:nvPr/>
        </p:nvSpPr>
        <p:spPr>
          <a:xfrm>
            <a:off x="622500" y="1073520"/>
            <a:ext cx="7899000" cy="43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None/>
            </a:pPr>
            <a:endParaRPr lang="en-US" b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just" rtl="0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Module 3</a:t>
            </a:r>
            <a:r>
              <a:rPr lang="en-US" b="1" dirty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: </a:t>
            </a: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Distance Estimation</a:t>
            </a:r>
            <a:endParaRPr lang="en-US" b="1" dirty="0">
              <a:solidFill>
                <a:schemeClr val="dk1"/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  <a:p>
            <a:pPr marL="0" lvl="0" indent="0" algn="just" rtl="0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</a:t>
            </a:r>
            <a:endParaRPr b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4869D8A-8E5F-4CC3-22F4-B087071F8A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2500" y="2269632"/>
            <a:ext cx="7338074" cy="2893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Model Integration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Integrate the trained model into the backend using TensorFlow or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PyTorch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Inference Engine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Develop an API (e.g.,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FastAPI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or Flask) to handle model inference requests. </a:t>
            </a:r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Data Processing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Preprocess input images and format model outputs (bounding boxes, labels, etc.).</a:t>
            </a:r>
          </a:p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Real-time Processing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Implement real-time object detection with distance-based alerts (e.g., within a 150-meter range).</a:t>
            </a:r>
          </a:p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Optimization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Optimize model inference speed for real-time detection. 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>
          <a:extLst>
            <a:ext uri="{FF2B5EF4-FFF2-40B4-BE49-F238E27FC236}">
              <a16:creationId xmlns:a16="http://schemas.microsoft.com/office/drawing/2014/main" id="{971C7070-1C31-6790-A7B4-EBDD6DD3AE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g33ea7975eb9_0_50" descr="Logo">
            <a:extLst>
              <a:ext uri="{FF2B5EF4-FFF2-40B4-BE49-F238E27FC236}">
                <a16:creationId xmlns:a16="http://schemas.microsoft.com/office/drawing/2014/main" id="{9C7A82E0-3B12-7683-043F-F2FDC326BF0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58016" y="0"/>
            <a:ext cx="2285984" cy="685799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g33ea7975eb9_0_50">
            <a:extLst>
              <a:ext uri="{FF2B5EF4-FFF2-40B4-BE49-F238E27FC236}">
                <a16:creationId xmlns:a16="http://schemas.microsoft.com/office/drawing/2014/main" id="{05D90C45-2356-052A-D8E1-2D9B96AC4A15}"/>
              </a:ext>
            </a:extLst>
          </p:cNvPr>
          <p:cNvSpPr/>
          <p:nvPr/>
        </p:nvSpPr>
        <p:spPr>
          <a:xfrm>
            <a:off x="-32" y="717550"/>
            <a:ext cx="6143700" cy="681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Google Shape;247;g33ea7975eb9_0_50">
            <a:extLst>
              <a:ext uri="{FF2B5EF4-FFF2-40B4-BE49-F238E27FC236}">
                <a16:creationId xmlns:a16="http://schemas.microsoft.com/office/drawing/2014/main" id="{3B3450A6-100F-2BA2-B9CE-C95D885F4070}"/>
              </a:ext>
            </a:extLst>
          </p:cNvPr>
          <p:cNvSpPr/>
          <p:nvPr/>
        </p:nvSpPr>
        <p:spPr>
          <a:xfrm>
            <a:off x="6829464" y="714356"/>
            <a:ext cx="2314500" cy="714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g33ea7975eb9_0_50">
            <a:extLst>
              <a:ext uri="{FF2B5EF4-FFF2-40B4-BE49-F238E27FC236}">
                <a16:creationId xmlns:a16="http://schemas.microsoft.com/office/drawing/2014/main" id="{B54F2EDD-A0DE-E1DA-C444-D2DB771207AC}"/>
              </a:ext>
            </a:extLst>
          </p:cNvPr>
          <p:cNvSpPr/>
          <p:nvPr/>
        </p:nvSpPr>
        <p:spPr>
          <a:xfrm>
            <a:off x="3000332" y="6286520"/>
            <a:ext cx="6143700" cy="681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" name="Google Shape;249;g33ea7975eb9_0_50">
            <a:extLst>
              <a:ext uri="{FF2B5EF4-FFF2-40B4-BE49-F238E27FC236}">
                <a16:creationId xmlns:a16="http://schemas.microsoft.com/office/drawing/2014/main" id="{302D5125-6362-DC7E-166B-D08C511428FF}"/>
              </a:ext>
            </a:extLst>
          </p:cNvPr>
          <p:cNvSpPr/>
          <p:nvPr/>
        </p:nvSpPr>
        <p:spPr>
          <a:xfrm>
            <a:off x="0" y="6280398"/>
            <a:ext cx="2314500" cy="714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" name="Google Shape;250;g33ea7975eb9_0_50">
            <a:extLst>
              <a:ext uri="{FF2B5EF4-FFF2-40B4-BE49-F238E27FC236}">
                <a16:creationId xmlns:a16="http://schemas.microsoft.com/office/drawing/2014/main" id="{FD09D14C-5A60-0F07-A7F2-BD77F01179B1}"/>
              </a:ext>
            </a:extLst>
          </p:cNvPr>
          <p:cNvSpPr txBox="1"/>
          <p:nvPr/>
        </p:nvSpPr>
        <p:spPr>
          <a:xfrm>
            <a:off x="0" y="6367529"/>
            <a:ext cx="4419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DEPARTMENT OF COMPUTER APPLICATIONS</a:t>
            </a:r>
            <a:endParaRPr/>
          </a:p>
        </p:txBody>
      </p:sp>
      <p:sp>
        <p:nvSpPr>
          <p:cNvPr id="251" name="Google Shape;251;g33ea7975eb9_0_50">
            <a:extLst>
              <a:ext uri="{FF2B5EF4-FFF2-40B4-BE49-F238E27FC236}">
                <a16:creationId xmlns:a16="http://schemas.microsoft.com/office/drawing/2014/main" id="{45022C49-1BF2-8B69-1C4A-4E2A6A98F2D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010400" y="6458833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1">
                <a:solidFill>
                  <a:schemeClr val="dk1"/>
                </a:solidFill>
              </a:rPr>
              <a:t>19</a:t>
            </a:fld>
            <a:endParaRPr sz="1400" b="1">
              <a:solidFill>
                <a:schemeClr val="dk1"/>
              </a:solidFill>
            </a:endParaRPr>
          </a:p>
        </p:txBody>
      </p:sp>
      <p:sp>
        <p:nvSpPr>
          <p:cNvPr id="252" name="Google Shape;252;g33ea7975eb9_0_50">
            <a:extLst>
              <a:ext uri="{FF2B5EF4-FFF2-40B4-BE49-F238E27FC236}">
                <a16:creationId xmlns:a16="http://schemas.microsoft.com/office/drawing/2014/main" id="{DA4F6E4C-7D4B-C7FC-B2DA-5909FC75D780}"/>
              </a:ext>
            </a:extLst>
          </p:cNvPr>
          <p:cNvSpPr/>
          <p:nvPr/>
        </p:nvSpPr>
        <p:spPr>
          <a:xfrm>
            <a:off x="96992" y="260736"/>
            <a:ext cx="6172200" cy="2927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MODULE DEFINITION</a:t>
            </a:r>
            <a:endParaRPr sz="2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" name="Google Shape;253;g33ea7975eb9_0_50">
            <a:extLst>
              <a:ext uri="{FF2B5EF4-FFF2-40B4-BE49-F238E27FC236}">
                <a16:creationId xmlns:a16="http://schemas.microsoft.com/office/drawing/2014/main" id="{142B8DE1-B94B-1C12-05CE-7876FCBD9549}"/>
              </a:ext>
            </a:extLst>
          </p:cNvPr>
          <p:cNvSpPr/>
          <p:nvPr/>
        </p:nvSpPr>
        <p:spPr>
          <a:xfrm>
            <a:off x="496975" y="1489425"/>
            <a:ext cx="7899000" cy="43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DA4CD80-1D7F-707E-5194-AF4FBE240A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9500" y="1181503"/>
            <a:ext cx="7898999" cy="1046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Module 4 :</a:t>
            </a: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Alert System &amp; Output Handling</a:t>
            </a:r>
            <a:endParaRPr kumimoji="0" lang="en-US" altLang="en-US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2CAA29C7-18EF-AC26-2451-2FAFD62C3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6974" y="2315905"/>
            <a:ext cx="7752945" cy="22467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User Interface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Build a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Streamlit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UI for users to upload images and interact with the model. 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endParaRPr kumimoji="0" lang="en-US" altLang="en-US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Prediction Display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Display detection results, including object labels and bounding boxes. 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endParaRPr kumimoji="0" lang="en-US" altLang="en-US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Live Alerts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Provide real-time alerts based on detected objects. 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endParaRPr kumimoji="0" lang="en-US" altLang="en-US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Integration with Backend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Send user-uploaded images to the backend for inference and receive predictions. 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endParaRPr kumimoji="0" lang="en-US" altLang="en-US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Deployment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Host the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Streamlit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app on cloud platforms (Heroku, AWS, etc.) for public access. </a:t>
            </a:r>
          </a:p>
        </p:txBody>
      </p:sp>
    </p:spTree>
    <p:extLst>
      <p:ext uri="{BB962C8B-B14F-4D97-AF65-F5344CB8AC3E}">
        <p14:creationId xmlns:p14="http://schemas.microsoft.com/office/powerpoint/2010/main" val="27939109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2" descr="Logo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29466" y="31750"/>
            <a:ext cx="2285984" cy="685799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2"/>
          <p:cNvSpPr/>
          <p:nvPr/>
        </p:nvSpPr>
        <p:spPr>
          <a:xfrm>
            <a:off x="-32" y="717550"/>
            <a:ext cx="6143668" cy="68244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2"/>
          <p:cNvSpPr/>
          <p:nvPr/>
        </p:nvSpPr>
        <p:spPr>
          <a:xfrm>
            <a:off x="6829464" y="714356"/>
            <a:ext cx="2314568" cy="7143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2"/>
          <p:cNvSpPr/>
          <p:nvPr/>
        </p:nvSpPr>
        <p:spPr>
          <a:xfrm>
            <a:off x="3000332" y="6286520"/>
            <a:ext cx="6143668" cy="68244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p2"/>
          <p:cNvSpPr/>
          <p:nvPr/>
        </p:nvSpPr>
        <p:spPr>
          <a:xfrm>
            <a:off x="0" y="6280398"/>
            <a:ext cx="2314568" cy="7143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2"/>
          <p:cNvSpPr txBox="1"/>
          <p:nvPr/>
        </p:nvSpPr>
        <p:spPr>
          <a:xfrm>
            <a:off x="0" y="6367529"/>
            <a:ext cx="441909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DEPARTMENT OF COMPUTER APPLICATIONS</a:t>
            </a:r>
            <a:endParaRPr/>
          </a:p>
        </p:txBody>
      </p:sp>
      <p:sp>
        <p:nvSpPr>
          <p:cNvPr id="109" name="Google Shape;109;p2"/>
          <p:cNvSpPr txBox="1">
            <a:spLocks noGrp="1"/>
          </p:cNvSpPr>
          <p:nvPr>
            <p:ph type="sldNum" idx="12"/>
          </p:nvPr>
        </p:nvSpPr>
        <p:spPr>
          <a:xfrm>
            <a:off x="7010400" y="6458833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1">
                <a:solidFill>
                  <a:schemeClr val="dk1"/>
                </a:solidFill>
              </a:rPr>
              <a:t>2</a:t>
            </a:fld>
            <a:endParaRPr sz="1400" b="1">
              <a:solidFill>
                <a:schemeClr val="dk1"/>
              </a:solidFill>
            </a:endParaRPr>
          </a:p>
        </p:txBody>
      </p:sp>
      <p:sp>
        <p:nvSpPr>
          <p:cNvPr id="110" name="Google Shape;110;p2"/>
          <p:cNvSpPr/>
          <p:nvPr/>
        </p:nvSpPr>
        <p:spPr>
          <a:xfrm>
            <a:off x="251525" y="191125"/>
            <a:ext cx="59400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ABSTRACT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2"/>
          <p:cNvSpPr/>
          <p:nvPr/>
        </p:nvSpPr>
        <p:spPr>
          <a:xfrm>
            <a:off x="251520" y="986277"/>
            <a:ext cx="8640960" cy="1631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2159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2159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2159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2159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2159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2"/>
          <p:cNvSpPr/>
          <p:nvPr/>
        </p:nvSpPr>
        <p:spPr>
          <a:xfrm>
            <a:off x="251520" y="924722"/>
            <a:ext cx="8640960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000" i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2"/>
          <p:cNvSpPr/>
          <p:nvPr/>
        </p:nvSpPr>
        <p:spPr>
          <a:xfrm>
            <a:off x="251520" y="924722"/>
            <a:ext cx="864096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1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                  </a:t>
            </a:r>
            <a:endParaRPr/>
          </a:p>
        </p:txBody>
      </p:sp>
      <p:sp>
        <p:nvSpPr>
          <p:cNvPr id="114" name="Google Shape;114;p2"/>
          <p:cNvSpPr txBox="1"/>
          <p:nvPr/>
        </p:nvSpPr>
        <p:spPr>
          <a:xfrm>
            <a:off x="278645" y="927946"/>
            <a:ext cx="8280900" cy="5170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19100" lvl="0" indent="-28575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Wingdings" panose="05000000000000000000" pitchFamily="2" charset="2"/>
              <a:buChar char="Ø"/>
            </a:pPr>
            <a:r>
              <a:rPr lang="en-US" sz="15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The project focuses on enhancing road safety by detecting objects such as animals, pedestrians, and vehicles in low-light or nighttime driving conditions using a standard night-vision camera.</a:t>
            </a:r>
          </a:p>
          <a:p>
            <a:pPr marL="419100" lvl="0" indent="-28575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Wingdings" panose="05000000000000000000" pitchFamily="2" charset="2"/>
              <a:buChar char="Ø"/>
            </a:pPr>
            <a:r>
              <a:rPr lang="en-US" sz="15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Unlike conventional methods that rely on thermal cameras, the project uses a regular night-vision-  enabled camera combined with machine learning techniques for real-time object detection.</a:t>
            </a:r>
            <a:endParaRPr sz="15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2385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Wingdings" panose="05000000000000000000" pitchFamily="2" charset="2"/>
              <a:buChar char="Ø"/>
            </a:pPr>
            <a:r>
              <a:rPr lang="en-US" sz="15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developed system detects and classifies objects (animals, people, vehicles) within the camera's range, alerting the driver when any object is within a 150-meter range.</a:t>
            </a:r>
            <a:endParaRPr sz="15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2385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Wingdings" panose="05000000000000000000" pitchFamily="2" charset="2"/>
              <a:buChar char="Ø"/>
            </a:pPr>
            <a:r>
              <a:rPr lang="en-US" sz="15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It employs deep learning-based object detection models to process the camera feed and recognize the objects in real-time, offering enhanced driver awareness.</a:t>
            </a:r>
            <a:endParaRPr sz="15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2385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Wingdings" panose="05000000000000000000" pitchFamily="2" charset="2"/>
              <a:buChar char="Ø"/>
            </a:pPr>
            <a:r>
              <a:rPr lang="en-US" sz="15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approach provides an efficient and cost-effective alternative to expensive thermal imaging solutions, aiming to improve road safety without the high costs typically associated with thermal cameras.</a:t>
            </a:r>
            <a:endParaRPr sz="15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Google Shape;284;g33ea7975eb9_0_76" descr="Logo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58016" y="0"/>
            <a:ext cx="2285984" cy="685799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g33ea7975eb9_0_76"/>
          <p:cNvSpPr/>
          <p:nvPr/>
        </p:nvSpPr>
        <p:spPr>
          <a:xfrm>
            <a:off x="-32" y="717550"/>
            <a:ext cx="6143700" cy="681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6" name="Google Shape;286;g33ea7975eb9_0_76"/>
          <p:cNvSpPr/>
          <p:nvPr/>
        </p:nvSpPr>
        <p:spPr>
          <a:xfrm>
            <a:off x="6829464" y="714356"/>
            <a:ext cx="2314500" cy="714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7" name="Google Shape;287;g33ea7975eb9_0_76"/>
          <p:cNvSpPr/>
          <p:nvPr/>
        </p:nvSpPr>
        <p:spPr>
          <a:xfrm>
            <a:off x="3000332" y="6286520"/>
            <a:ext cx="6143700" cy="681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Google Shape;288;g33ea7975eb9_0_76"/>
          <p:cNvSpPr/>
          <p:nvPr/>
        </p:nvSpPr>
        <p:spPr>
          <a:xfrm>
            <a:off x="0" y="6280398"/>
            <a:ext cx="2314500" cy="714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" name="Google Shape;289;g33ea7975eb9_0_76"/>
          <p:cNvSpPr txBox="1"/>
          <p:nvPr/>
        </p:nvSpPr>
        <p:spPr>
          <a:xfrm>
            <a:off x="0" y="6367529"/>
            <a:ext cx="4419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DEPARTMENT OF COMPUTER APPLICATIONS</a:t>
            </a:r>
            <a:endParaRPr/>
          </a:p>
        </p:txBody>
      </p:sp>
      <p:sp>
        <p:nvSpPr>
          <p:cNvPr id="290" name="Google Shape;290;g33ea7975eb9_0_76"/>
          <p:cNvSpPr txBox="1">
            <a:spLocks noGrp="1"/>
          </p:cNvSpPr>
          <p:nvPr>
            <p:ph type="sldNum" idx="12"/>
          </p:nvPr>
        </p:nvSpPr>
        <p:spPr>
          <a:xfrm>
            <a:off x="7010400" y="6458833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1">
                <a:solidFill>
                  <a:schemeClr val="dk1"/>
                </a:solidFill>
              </a:rPr>
              <a:t>20</a:t>
            </a:fld>
            <a:endParaRPr sz="1400" b="1">
              <a:solidFill>
                <a:schemeClr val="dk1"/>
              </a:solidFill>
            </a:endParaRPr>
          </a:p>
        </p:txBody>
      </p:sp>
      <p:sp>
        <p:nvSpPr>
          <p:cNvPr id="291" name="Google Shape;291;g33ea7975eb9_0_76"/>
          <p:cNvSpPr/>
          <p:nvPr/>
        </p:nvSpPr>
        <p:spPr>
          <a:xfrm>
            <a:off x="-28667" y="191125"/>
            <a:ext cx="8258057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MODULE 1: DATA COLLECTION AND PREPROCESSING 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7F7AA28-CBB8-2676-4F22-6A8CE3EC1D7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9167"/>
          <a:stretch/>
        </p:blipFill>
        <p:spPr>
          <a:xfrm>
            <a:off x="538481" y="995680"/>
            <a:ext cx="7690910" cy="485648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>
          <a:extLst>
            <a:ext uri="{FF2B5EF4-FFF2-40B4-BE49-F238E27FC236}">
              <a16:creationId xmlns:a16="http://schemas.microsoft.com/office/drawing/2014/main" id="{7A15FDFE-58EE-5920-9A4C-55B7A356A7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Google Shape;284;g33ea7975eb9_0_76" descr="Logo">
            <a:extLst>
              <a:ext uri="{FF2B5EF4-FFF2-40B4-BE49-F238E27FC236}">
                <a16:creationId xmlns:a16="http://schemas.microsoft.com/office/drawing/2014/main" id="{07E275A8-A98D-6B7F-5CD3-3B8E8CDA012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58016" y="0"/>
            <a:ext cx="2285984" cy="685799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g33ea7975eb9_0_76">
            <a:extLst>
              <a:ext uri="{FF2B5EF4-FFF2-40B4-BE49-F238E27FC236}">
                <a16:creationId xmlns:a16="http://schemas.microsoft.com/office/drawing/2014/main" id="{335D7D77-0751-BB33-BF09-DC16020A2273}"/>
              </a:ext>
            </a:extLst>
          </p:cNvPr>
          <p:cNvSpPr/>
          <p:nvPr/>
        </p:nvSpPr>
        <p:spPr>
          <a:xfrm>
            <a:off x="-32" y="717550"/>
            <a:ext cx="6143700" cy="681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6" name="Google Shape;286;g33ea7975eb9_0_76">
            <a:extLst>
              <a:ext uri="{FF2B5EF4-FFF2-40B4-BE49-F238E27FC236}">
                <a16:creationId xmlns:a16="http://schemas.microsoft.com/office/drawing/2014/main" id="{5DAA6A12-8C34-8D42-6C6B-3BDE148FE922}"/>
              </a:ext>
            </a:extLst>
          </p:cNvPr>
          <p:cNvSpPr/>
          <p:nvPr/>
        </p:nvSpPr>
        <p:spPr>
          <a:xfrm>
            <a:off x="6829464" y="714356"/>
            <a:ext cx="2314500" cy="714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7" name="Google Shape;287;g33ea7975eb9_0_76">
            <a:extLst>
              <a:ext uri="{FF2B5EF4-FFF2-40B4-BE49-F238E27FC236}">
                <a16:creationId xmlns:a16="http://schemas.microsoft.com/office/drawing/2014/main" id="{3578360D-6834-3DA1-1C31-0455BA58FB93}"/>
              </a:ext>
            </a:extLst>
          </p:cNvPr>
          <p:cNvSpPr/>
          <p:nvPr/>
        </p:nvSpPr>
        <p:spPr>
          <a:xfrm>
            <a:off x="3000332" y="6286520"/>
            <a:ext cx="6143700" cy="681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Google Shape;288;g33ea7975eb9_0_76">
            <a:extLst>
              <a:ext uri="{FF2B5EF4-FFF2-40B4-BE49-F238E27FC236}">
                <a16:creationId xmlns:a16="http://schemas.microsoft.com/office/drawing/2014/main" id="{5D2A7188-40E0-B017-2DD9-1E1A2A0C8ABA}"/>
              </a:ext>
            </a:extLst>
          </p:cNvPr>
          <p:cNvSpPr/>
          <p:nvPr/>
        </p:nvSpPr>
        <p:spPr>
          <a:xfrm>
            <a:off x="0" y="6280398"/>
            <a:ext cx="2314500" cy="714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" name="Google Shape;289;g33ea7975eb9_0_76">
            <a:extLst>
              <a:ext uri="{FF2B5EF4-FFF2-40B4-BE49-F238E27FC236}">
                <a16:creationId xmlns:a16="http://schemas.microsoft.com/office/drawing/2014/main" id="{B36A4296-14A4-606E-417B-92D55BFB93F5}"/>
              </a:ext>
            </a:extLst>
          </p:cNvPr>
          <p:cNvSpPr txBox="1"/>
          <p:nvPr/>
        </p:nvSpPr>
        <p:spPr>
          <a:xfrm>
            <a:off x="0" y="6367529"/>
            <a:ext cx="4419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DEPARTMENT OF COMPUTER APPLICATIONS</a:t>
            </a:r>
            <a:endParaRPr/>
          </a:p>
        </p:txBody>
      </p:sp>
      <p:sp>
        <p:nvSpPr>
          <p:cNvPr id="290" name="Google Shape;290;g33ea7975eb9_0_76">
            <a:extLst>
              <a:ext uri="{FF2B5EF4-FFF2-40B4-BE49-F238E27FC236}">
                <a16:creationId xmlns:a16="http://schemas.microsoft.com/office/drawing/2014/main" id="{1F5E22AB-2B03-53E1-8BB9-4750F8BA250A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010400" y="6458833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1">
                <a:solidFill>
                  <a:schemeClr val="dk1"/>
                </a:solidFill>
              </a:rPr>
              <a:t>21</a:t>
            </a:fld>
            <a:endParaRPr sz="1400" b="1">
              <a:solidFill>
                <a:schemeClr val="dk1"/>
              </a:solidFill>
            </a:endParaRPr>
          </a:p>
        </p:txBody>
      </p:sp>
      <p:sp>
        <p:nvSpPr>
          <p:cNvPr id="291" name="Google Shape;291;g33ea7975eb9_0_76">
            <a:extLst>
              <a:ext uri="{FF2B5EF4-FFF2-40B4-BE49-F238E27FC236}">
                <a16:creationId xmlns:a16="http://schemas.microsoft.com/office/drawing/2014/main" id="{47D1F113-8636-8C98-6AC2-01A5DAAD4B93}"/>
              </a:ext>
            </a:extLst>
          </p:cNvPr>
          <p:cNvSpPr/>
          <p:nvPr/>
        </p:nvSpPr>
        <p:spPr>
          <a:xfrm>
            <a:off x="-28666" y="191125"/>
            <a:ext cx="61722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MODULE 2: OBJECT DETECTION  </a:t>
            </a:r>
            <a:endParaRPr sz="2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4288069-2C65-F26B-FBE7-CF85A3D8CD5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460" r="5460"/>
          <a:stretch/>
        </p:blipFill>
        <p:spPr>
          <a:xfrm>
            <a:off x="538481" y="995680"/>
            <a:ext cx="7690910" cy="4856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9920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>
          <a:extLst>
            <a:ext uri="{FF2B5EF4-FFF2-40B4-BE49-F238E27FC236}">
              <a16:creationId xmlns:a16="http://schemas.microsoft.com/office/drawing/2014/main" id="{8841CD68-5611-FC1A-E250-9BA32A2C5F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Google Shape;284;g33ea7975eb9_0_76" descr="Logo">
            <a:extLst>
              <a:ext uri="{FF2B5EF4-FFF2-40B4-BE49-F238E27FC236}">
                <a16:creationId xmlns:a16="http://schemas.microsoft.com/office/drawing/2014/main" id="{D160EA63-34EC-D936-DF6C-617885E118E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58016" y="0"/>
            <a:ext cx="2285984" cy="685799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g33ea7975eb9_0_76">
            <a:extLst>
              <a:ext uri="{FF2B5EF4-FFF2-40B4-BE49-F238E27FC236}">
                <a16:creationId xmlns:a16="http://schemas.microsoft.com/office/drawing/2014/main" id="{1F556674-4CD5-4137-1CDF-8E72F352B8DA}"/>
              </a:ext>
            </a:extLst>
          </p:cNvPr>
          <p:cNvSpPr/>
          <p:nvPr/>
        </p:nvSpPr>
        <p:spPr>
          <a:xfrm>
            <a:off x="-32" y="717550"/>
            <a:ext cx="6143700" cy="681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6" name="Google Shape;286;g33ea7975eb9_0_76">
            <a:extLst>
              <a:ext uri="{FF2B5EF4-FFF2-40B4-BE49-F238E27FC236}">
                <a16:creationId xmlns:a16="http://schemas.microsoft.com/office/drawing/2014/main" id="{77C17B6D-05CB-B721-86CE-B44D0497F473}"/>
              </a:ext>
            </a:extLst>
          </p:cNvPr>
          <p:cNvSpPr/>
          <p:nvPr/>
        </p:nvSpPr>
        <p:spPr>
          <a:xfrm>
            <a:off x="6829464" y="714356"/>
            <a:ext cx="2314500" cy="714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7" name="Google Shape;287;g33ea7975eb9_0_76">
            <a:extLst>
              <a:ext uri="{FF2B5EF4-FFF2-40B4-BE49-F238E27FC236}">
                <a16:creationId xmlns:a16="http://schemas.microsoft.com/office/drawing/2014/main" id="{A10AA1A7-37B7-A6AD-1983-6CB9D99C52E6}"/>
              </a:ext>
            </a:extLst>
          </p:cNvPr>
          <p:cNvSpPr/>
          <p:nvPr/>
        </p:nvSpPr>
        <p:spPr>
          <a:xfrm>
            <a:off x="3000332" y="6286520"/>
            <a:ext cx="6143700" cy="681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Google Shape;288;g33ea7975eb9_0_76">
            <a:extLst>
              <a:ext uri="{FF2B5EF4-FFF2-40B4-BE49-F238E27FC236}">
                <a16:creationId xmlns:a16="http://schemas.microsoft.com/office/drawing/2014/main" id="{76E64BCC-6E39-3B69-21DA-CE38F7FEEDEF}"/>
              </a:ext>
            </a:extLst>
          </p:cNvPr>
          <p:cNvSpPr/>
          <p:nvPr/>
        </p:nvSpPr>
        <p:spPr>
          <a:xfrm>
            <a:off x="0" y="6280398"/>
            <a:ext cx="2314500" cy="714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" name="Google Shape;289;g33ea7975eb9_0_76">
            <a:extLst>
              <a:ext uri="{FF2B5EF4-FFF2-40B4-BE49-F238E27FC236}">
                <a16:creationId xmlns:a16="http://schemas.microsoft.com/office/drawing/2014/main" id="{79791745-5C0B-2454-D682-B3C5697C33E9}"/>
              </a:ext>
            </a:extLst>
          </p:cNvPr>
          <p:cNvSpPr txBox="1"/>
          <p:nvPr/>
        </p:nvSpPr>
        <p:spPr>
          <a:xfrm>
            <a:off x="0" y="6367529"/>
            <a:ext cx="4419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DEPARTMENT OF COMPUTER APPLICATIONS</a:t>
            </a:r>
            <a:endParaRPr/>
          </a:p>
        </p:txBody>
      </p:sp>
      <p:sp>
        <p:nvSpPr>
          <p:cNvPr id="290" name="Google Shape;290;g33ea7975eb9_0_76">
            <a:extLst>
              <a:ext uri="{FF2B5EF4-FFF2-40B4-BE49-F238E27FC236}">
                <a16:creationId xmlns:a16="http://schemas.microsoft.com/office/drawing/2014/main" id="{32C3A1DA-A1A7-1E5A-6776-CE7728F5B21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010400" y="6458833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1">
                <a:solidFill>
                  <a:schemeClr val="dk1"/>
                </a:solidFill>
              </a:rPr>
              <a:t>22</a:t>
            </a:fld>
            <a:endParaRPr sz="1400" b="1">
              <a:solidFill>
                <a:schemeClr val="dk1"/>
              </a:solidFill>
            </a:endParaRPr>
          </a:p>
        </p:txBody>
      </p:sp>
      <p:sp>
        <p:nvSpPr>
          <p:cNvPr id="291" name="Google Shape;291;g33ea7975eb9_0_76">
            <a:extLst>
              <a:ext uri="{FF2B5EF4-FFF2-40B4-BE49-F238E27FC236}">
                <a16:creationId xmlns:a16="http://schemas.microsoft.com/office/drawing/2014/main" id="{8504FB57-D5BD-370D-77DA-CF765B3D4C00}"/>
              </a:ext>
            </a:extLst>
          </p:cNvPr>
          <p:cNvSpPr/>
          <p:nvPr/>
        </p:nvSpPr>
        <p:spPr>
          <a:xfrm>
            <a:off x="-28666" y="191125"/>
            <a:ext cx="61722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MODULE 3: DISTANCE ESTIMATION </a:t>
            </a:r>
            <a:endParaRPr sz="2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E74F32A-0A66-038F-874A-ADEFBAF00CF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460" r="5460"/>
          <a:stretch/>
        </p:blipFill>
        <p:spPr>
          <a:xfrm>
            <a:off x="538481" y="995680"/>
            <a:ext cx="7690910" cy="4856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3346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>
          <a:extLst>
            <a:ext uri="{FF2B5EF4-FFF2-40B4-BE49-F238E27FC236}">
              <a16:creationId xmlns:a16="http://schemas.microsoft.com/office/drawing/2014/main" id="{612F5F27-1767-C49D-7C17-8CE867A7D0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Google Shape;284;g33ea7975eb9_0_76" descr="Logo">
            <a:extLst>
              <a:ext uri="{FF2B5EF4-FFF2-40B4-BE49-F238E27FC236}">
                <a16:creationId xmlns:a16="http://schemas.microsoft.com/office/drawing/2014/main" id="{C249301D-9C8D-230C-0219-46E16529848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58016" y="0"/>
            <a:ext cx="2285984" cy="685799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g33ea7975eb9_0_76">
            <a:extLst>
              <a:ext uri="{FF2B5EF4-FFF2-40B4-BE49-F238E27FC236}">
                <a16:creationId xmlns:a16="http://schemas.microsoft.com/office/drawing/2014/main" id="{5F1EB45E-BAF0-F9E4-7D2B-B15AD99B7BCE}"/>
              </a:ext>
            </a:extLst>
          </p:cNvPr>
          <p:cNvSpPr/>
          <p:nvPr/>
        </p:nvSpPr>
        <p:spPr>
          <a:xfrm>
            <a:off x="-32" y="717550"/>
            <a:ext cx="6143700" cy="681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6" name="Google Shape;286;g33ea7975eb9_0_76">
            <a:extLst>
              <a:ext uri="{FF2B5EF4-FFF2-40B4-BE49-F238E27FC236}">
                <a16:creationId xmlns:a16="http://schemas.microsoft.com/office/drawing/2014/main" id="{D1E516C3-FE5F-7405-6465-596ED763A3D9}"/>
              </a:ext>
            </a:extLst>
          </p:cNvPr>
          <p:cNvSpPr/>
          <p:nvPr/>
        </p:nvSpPr>
        <p:spPr>
          <a:xfrm>
            <a:off x="6829464" y="714356"/>
            <a:ext cx="2314500" cy="714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7" name="Google Shape;287;g33ea7975eb9_0_76">
            <a:extLst>
              <a:ext uri="{FF2B5EF4-FFF2-40B4-BE49-F238E27FC236}">
                <a16:creationId xmlns:a16="http://schemas.microsoft.com/office/drawing/2014/main" id="{7CF98164-4F35-9904-C800-2B23E28A720D}"/>
              </a:ext>
            </a:extLst>
          </p:cNvPr>
          <p:cNvSpPr/>
          <p:nvPr/>
        </p:nvSpPr>
        <p:spPr>
          <a:xfrm>
            <a:off x="3000332" y="6286520"/>
            <a:ext cx="6143700" cy="681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Google Shape;288;g33ea7975eb9_0_76">
            <a:extLst>
              <a:ext uri="{FF2B5EF4-FFF2-40B4-BE49-F238E27FC236}">
                <a16:creationId xmlns:a16="http://schemas.microsoft.com/office/drawing/2014/main" id="{75E4EF03-0E12-C051-26CE-6CA384EA7D1C}"/>
              </a:ext>
            </a:extLst>
          </p:cNvPr>
          <p:cNvSpPr/>
          <p:nvPr/>
        </p:nvSpPr>
        <p:spPr>
          <a:xfrm>
            <a:off x="0" y="6280398"/>
            <a:ext cx="2314500" cy="714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" name="Google Shape;289;g33ea7975eb9_0_76">
            <a:extLst>
              <a:ext uri="{FF2B5EF4-FFF2-40B4-BE49-F238E27FC236}">
                <a16:creationId xmlns:a16="http://schemas.microsoft.com/office/drawing/2014/main" id="{41EA224C-6B73-2442-589D-4744A04D8F02}"/>
              </a:ext>
            </a:extLst>
          </p:cNvPr>
          <p:cNvSpPr txBox="1"/>
          <p:nvPr/>
        </p:nvSpPr>
        <p:spPr>
          <a:xfrm>
            <a:off x="0" y="6367529"/>
            <a:ext cx="4419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DEPARTMENT OF COMPUTER APPLICATIONS</a:t>
            </a:r>
            <a:endParaRPr/>
          </a:p>
        </p:txBody>
      </p:sp>
      <p:sp>
        <p:nvSpPr>
          <p:cNvPr id="290" name="Google Shape;290;g33ea7975eb9_0_76">
            <a:extLst>
              <a:ext uri="{FF2B5EF4-FFF2-40B4-BE49-F238E27FC236}">
                <a16:creationId xmlns:a16="http://schemas.microsoft.com/office/drawing/2014/main" id="{045C05D4-4FB7-2CE1-68AC-B7B4E929A86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010400" y="6458833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1">
                <a:solidFill>
                  <a:schemeClr val="dk1"/>
                </a:solidFill>
              </a:rPr>
              <a:t>23</a:t>
            </a:fld>
            <a:endParaRPr sz="1400" b="1">
              <a:solidFill>
                <a:schemeClr val="dk1"/>
              </a:solidFill>
            </a:endParaRPr>
          </a:p>
        </p:txBody>
      </p:sp>
      <p:sp>
        <p:nvSpPr>
          <p:cNvPr id="291" name="Google Shape;291;g33ea7975eb9_0_76">
            <a:extLst>
              <a:ext uri="{FF2B5EF4-FFF2-40B4-BE49-F238E27FC236}">
                <a16:creationId xmlns:a16="http://schemas.microsoft.com/office/drawing/2014/main" id="{261419BE-7434-CF36-7C50-3D82C96FE178}"/>
              </a:ext>
            </a:extLst>
          </p:cNvPr>
          <p:cNvSpPr/>
          <p:nvPr/>
        </p:nvSpPr>
        <p:spPr>
          <a:xfrm>
            <a:off x="-28666" y="191125"/>
            <a:ext cx="61722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MODULE 4: ALERT AND OUTPUT HANDLING 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8F5C36-FEB2-6973-C68C-EC5DD8257A2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460" r="5460"/>
          <a:stretch/>
        </p:blipFill>
        <p:spPr>
          <a:xfrm>
            <a:off x="538481" y="995680"/>
            <a:ext cx="7690910" cy="4856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6910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>
          <a:extLst>
            <a:ext uri="{FF2B5EF4-FFF2-40B4-BE49-F238E27FC236}">
              <a16:creationId xmlns:a16="http://schemas.microsoft.com/office/drawing/2014/main" id="{9F6C9629-518F-4B40-CB56-3B5FC6D3CB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" name="Google Shape;298;g33ea7975eb9_0_91" descr="Logo">
            <a:extLst>
              <a:ext uri="{FF2B5EF4-FFF2-40B4-BE49-F238E27FC236}">
                <a16:creationId xmlns:a16="http://schemas.microsoft.com/office/drawing/2014/main" id="{0BDCBFC4-8338-96D4-098D-E6F855CE1D4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58016" y="0"/>
            <a:ext cx="2285984" cy="685799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g33ea7975eb9_0_91">
            <a:extLst>
              <a:ext uri="{FF2B5EF4-FFF2-40B4-BE49-F238E27FC236}">
                <a16:creationId xmlns:a16="http://schemas.microsoft.com/office/drawing/2014/main" id="{9CD76972-EA97-99EE-9492-DD145DA036A0}"/>
              </a:ext>
            </a:extLst>
          </p:cNvPr>
          <p:cNvSpPr/>
          <p:nvPr/>
        </p:nvSpPr>
        <p:spPr>
          <a:xfrm>
            <a:off x="-32" y="717550"/>
            <a:ext cx="6143700" cy="681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0" name="Google Shape;300;g33ea7975eb9_0_91">
            <a:extLst>
              <a:ext uri="{FF2B5EF4-FFF2-40B4-BE49-F238E27FC236}">
                <a16:creationId xmlns:a16="http://schemas.microsoft.com/office/drawing/2014/main" id="{6875627D-1C1E-9BC0-C223-0FDC38D1122F}"/>
              </a:ext>
            </a:extLst>
          </p:cNvPr>
          <p:cNvSpPr/>
          <p:nvPr/>
        </p:nvSpPr>
        <p:spPr>
          <a:xfrm>
            <a:off x="6829464" y="714356"/>
            <a:ext cx="2314500" cy="714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1" name="Google Shape;301;g33ea7975eb9_0_91">
            <a:extLst>
              <a:ext uri="{FF2B5EF4-FFF2-40B4-BE49-F238E27FC236}">
                <a16:creationId xmlns:a16="http://schemas.microsoft.com/office/drawing/2014/main" id="{215F75E5-D672-D60D-7374-E9DA0B3154A3}"/>
              </a:ext>
            </a:extLst>
          </p:cNvPr>
          <p:cNvSpPr/>
          <p:nvPr/>
        </p:nvSpPr>
        <p:spPr>
          <a:xfrm>
            <a:off x="3000332" y="6286520"/>
            <a:ext cx="6143700" cy="681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" name="Google Shape;302;g33ea7975eb9_0_91">
            <a:extLst>
              <a:ext uri="{FF2B5EF4-FFF2-40B4-BE49-F238E27FC236}">
                <a16:creationId xmlns:a16="http://schemas.microsoft.com/office/drawing/2014/main" id="{4B5A7240-8BDC-FEE8-2E00-E8DCB00ED39F}"/>
              </a:ext>
            </a:extLst>
          </p:cNvPr>
          <p:cNvSpPr/>
          <p:nvPr/>
        </p:nvSpPr>
        <p:spPr>
          <a:xfrm>
            <a:off x="0" y="6280398"/>
            <a:ext cx="2314500" cy="714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3" name="Google Shape;303;g33ea7975eb9_0_91">
            <a:extLst>
              <a:ext uri="{FF2B5EF4-FFF2-40B4-BE49-F238E27FC236}">
                <a16:creationId xmlns:a16="http://schemas.microsoft.com/office/drawing/2014/main" id="{3414CBFD-8AEF-8407-41A1-980F694B1C7B}"/>
              </a:ext>
            </a:extLst>
          </p:cNvPr>
          <p:cNvSpPr txBox="1"/>
          <p:nvPr/>
        </p:nvSpPr>
        <p:spPr>
          <a:xfrm>
            <a:off x="0" y="6367529"/>
            <a:ext cx="4419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DEPARTMENT OF COMPUTER APPLICATIONS</a:t>
            </a:r>
            <a:endParaRPr/>
          </a:p>
        </p:txBody>
      </p:sp>
      <p:sp>
        <p:nvSpPr>
          <p:cNvPr id="304" name="Google Shape;304;g33ea7975eb9_0_91">
            <a:extLst>
              <a:ext uri="{FF2B5EF4-FFF2-40B4-BE49-F238E27FC236}">
                <a16:creationId xmlns:a16="http://schemas.microsoft.com/office/drawing/2014/main" id="{0C6D07DB-66BD-2713-75FD-5E66FFD2BBB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010400" y="6458833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1">
                <a:solidFill>
                  <a:schemeClr val="dk1"/>
                </a:solidFill>
              </a:rPr>
              <a:t>24</a:t>
            </a:fld>
            <a:endParaRPr sz="1400" b="1">
              <a:solidFill>
                <a:schemeClr val="dk1"/>
              </a:solidFill>
            </a:endParaRPr>
          </a:p>
        </p:txBody>
      </p:sp>
      <p:sp>
        <p:nvSpPr>
          <p:cNvPr id="305" name="Google Shape;305;g33ea7975eb9_0_91">
            <a:extLst>
              <a:ext uri="{FF2B5EF4-FFF2-40B4-BE49-F238E27FC236}">
                <a16:creationId xmlns:a16="http://schemas.microsoft.com/office/drawing/2014/main" id="{0C63039A-DC2B-19C6-3431-D6B95CA16E27}"/>
              </a:ext>
            </a:extLst>
          </p:cNvPr>
          <p:cNvSpPr/>
          <p:nvPr/>
        </p:nvSpPr>
        <p:spPr>
          <a:xfrm>
            <a:off x="-28666" y="191125"/>
            <a:ext cx="61722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8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RESULT WITH ANALYSIS</a:t>
            </a:r>
            <a:endParaRPr sz="2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chemeClr val="tx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chemeClr val="tx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        </a:t>
            </a:r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STEP 1: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                  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                   Run the code and it will open the webpage for user inter face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B6666C-DC5F-A760-E85F-998C265B727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6561" t="7023" r="16309" b="8725"/>
          <a:stretch/>
        </p:blipFill>
        <p:spPr>
          <a:xfrm>
            <a:off x="1874519" y="2190540"/>
            <a:ext cx="5394961" cy="3828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5962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>
          <a:extLst>
            <a:ext uri="{FF2B5EF4-FFF2-40B4-BE49-F238E27FC236}">
              <a16:creationId xmlns:a16="http://schemas.microsoft.com/office/drawing/2014/main" id="{7D85A622-70C1-4FAA-1A0E-EEBD6084B3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" name="Google Shape;298;g33ea7975eb9_0_91" descr="Logo">
            <a:extLst>
              <a:ext uri="{FF2B5EF4-FFF2-40B4-BE49-F238E27FC236}">
                <a16:creationId xmlns:a16="http://schemas.microsoft.com/office/drawing/2014/main" id="{85184C03-678F-41D6-425D-C47A42CC928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58016" y="0"/>
            <a:ext cx="2285984" cy="685799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g33ea7975eb9_0_91">
            <a:extLst>
              <a:ext uri="{FF2B5EF4-FFF2-40B4-BE49-F238E27FC236}">
                <a16:creationId xmlns:a16="http://schemas.microsoft.com/office/drawing/2014/main" id="{D6739953-C547-0B4C-79A5-4BB12A98D2D2}"/>
              </a:ext>
            </a:extLst>
          </p:cNvPr>
          <p:cNvSpPr/>
          <p:nvPr/>
        </p:nvSpPr>
        <p:spPr>
          <a:xfrm>
            <a:off x="-32" y="717550"/>
            <a:ext cx="6143700" cy="681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0" name="Google Shape;300;g33ea7975eb9_0_91">
            <a:extLst>
              <a:ext uri="{FF2B5EF4-FFF2-40B4-BE49-F238E27FC236}">
                <a16:creationId xmlns:a16="http://schemas.microsoft.com/office/drawing/2014/main" id="{A04B9C5D-0A5D-5B81-373C-1B73E69E1B27}"/>
              </a:ext>
            </a:extLst>
          </p:cNvPr>
          <p:cNvSpPr/>
          <p:nvPr/>
        </p:nvSpPr>
        <p:spPr>
          <a:xfrm>
            <a:off x="6829464" y="714356"/>
            <a:ext cx="2314500" cy="714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1" name="Google Shape;301;g33ea7975eb9_0_91">
            <a:extLst>
              <a:ext uri="{FF2B5EF4-FFF2-40B4-BE49-F238E27FC236}">
                <a16:creationId xmlns:a16="http://schemas.microsoft.com/office/drawing/2014/main" id="{03681D3E-04FC-2A3F-0087-9295142F8BEE}"/>
              </a:ext>
            </a:extLst>
          </p:cNvPr>
          <p:cNvSpPr/>
          <p:nvPr/>
        </p:nvSpPr>
        <p:spPr>
          <a:xfrm>
            <a:off x="3000332" y="6286520"/>
            <a:ext cx="6143700" cy="681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" name="Google Shape;302;g33ea7975eb9_0_91">
            <a:extLst>
              <a:ext uri="{FF2B5EF4-FFF2-40B4-BE49-F238E27FC236}">
                <a16:creationId xmlns:a16="http://schemas.microsoft.com/office/drawing/2014/main" id="{A7D1F8A3-A36E-C9B5-6F82-5F834CAB771F}"/>
              </a:ext>
            </a:extLst>
          </p:cNvPr>
          <p:cNvSpPr/>
          <p:nvPr/>
        </p:nvSpPr>
        <p:spPr>
          <a:xfrm>
            <a:off x="0" y="6280398"/>
            <a:ext cx="2314500" cy="714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3" name="Google Shape;303;g33ea7975eb9_0_91">
            <a:extLst>
              <a:ext uri="{FF2B5EF4-FFF2-40B4-BE49-F238E27FC236}">
                <a16:creationId xmlns:a16="http://schemas.microsoft.com/office/drawing/2014/main" id="{11C3339D-369A-D0F9-CE23-84A29F36A5BE}"/>
              </a:ext>
            </a:extLst>
          </p:cNvPr>
          <p:cNvSpPr txBox="1"/>
          <p:nvPr/>
        </p:nvSpPr>
        <p:spPr>
          <a:xfrm>
            <a:off x="0" y="6367529"/>
            <a:ext cx="4419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DEPARTMENT OF COMPUTER APPLICATIONS</a:t>
            </a:r>
            <a:endParaRPr/>
          </a:p>
        </p:txBody>
      </p:sp>
      <p:sp>
        <p:nvSpPr>
          <p:cNvPr id="304" name="Google Shape;304;g33ea7975eb9_0_91">
            <a:extLst>
              <a:ext uri="{FF2B5EF4-FFF2-40B4-BE49-F238E27FC236}">
                <a16:creationId xmlns:a16="http://schemas.microsoft.com/office/drawing/2014/main" id="{7FEB9D10-03FC-BA1C-95C9-FBBF417E251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010400" y="6458833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1">
                <a:solidFill>
                  <a:schemeClr val="dk1"/>
                </a:solidFill>
              </a:rPr>
              <a:t>25</a:t>
            </a:fld>
            <a:endParaRPr sz="1400" b="1">
              <a:solidFill>
                <a:schemeClr val="dk1"/>
              </a:solidFill>
            </a:endParaRPr>
          </a:p>
        </p:txBody>
      </p:sp>
      <p:sp>
        <p:nvSpPr>
          <p:cNvPr id="305" name="Google Shape;305;g33ea7975eb9_0_91">
            <a:extLst>
              <a:ext uri="{FF2B5EF4-FFF2-40B4-BE49-F238E27FC236}">
                <a16:creationId xmlns:a16="http://schemas.microsoft.com/office/drawing/2014/main" id="{7AD8D247-3F5D-3303-85C9-2EF9E7F60124}"/>
              </a:ext>
            </a:extLst>
          </p:cNvPr>
          <p:cNvSpPr/>
          <p:nvPr/>
        </p:nvSpPr>
        <p:spPr>
          <a:xfrm>
            <a:off x="-28666" y="191125"/>
            <a:ext cx="61722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8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RESULT WITH ANALYSIS</a:t>
            </a:r>
            <a:endParaRPr sz="2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chemeClr val="tx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chemeClr val="tx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        </a:t>
            </a:r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STEP 2: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                  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                   Click the use webpage to detect the object and in this set we             	detect the person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C597B7-34C4-D1DC-6A61-1D81912FCE1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0372" r="10372"/>
          <a:stretch/>
        </p:blipFill>
        <p:spPr>
          <a:xfrm>
            <a:off x="1874519" y="2190540"/>
            <a:ext cx="5394961" cy="3828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1490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>
          <a:extLst>
            <a:ext uri="{FF2B5EF4-FFF2-40B4-BE49-F238E27FC236}">
              <a16:creationId xmlns:a16="http://schemas.microsoft.com/office/drawing/2014/main" id="{07511963-7052-EA3A-C7D0-C368F28DCF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" name="Google Shape;298;g33ea7975eb9_0_91" descr="Logo">
            <a:extLst>
              <a:ext uri="{FF2B5EF4-FFF2-40B4-BE49-F238E27FC236}">
                <a16:creationId xmlns:a16="http://schemas.microsoft.com/office/drawing/2014/main" id="{3C444E58-D84D-48E7-F3B7-1762FB78E97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58016" y="0"/>
            <a:ext cx="2285984" cy="685799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g33ea7975eb9_0_91">
            <a:extLst>
              <a:ext uri="{FF2B5EF4-FFF2-40B4-BE49-F238E27FC236}">
                <a16:creationId xmlns:a16="http://schemas.microsoft.com/office/drawing/2014/main" id="{2EFEF42E-A744-47AA-CB28-0A8AC758710F}"/>
              </a:ext>
            </a:extLst>
          </p:cNvPr>
          <p:cNvSpPr/>
          <p:nvPr/>
        </p:nvSpPr>
        <p:spPr>
          <a:xfrm>
            <a:off x="-32" y="717550"/>
            <a:ext cx="6143700" cy="681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0" name="Google Shape;300;g33ea7975eb9_0_91">
            <a:extLst>
              <a:ext uri="{FF2B5EF4-FFF2-40B4-BE49-F238E27FC236}">
                <a16:creationId xmlns:a16="http://schemas.microsoft.com/office/drawing/2014/main" id="{2A9FF6F9-362E-09C9-DC87-B7DCB1E6046E}"/>
              </a:ext>
            </a:extLst>
          </p:cNvPr>
          <p:cNvSpPr/>
          <p:nvPr/>
        </p:nvSpPr>
        <p:spPr>
          <a:xfrm>
            <a:off x="6829464" y="714356"/>
            <a:ext cx="2314500" cy="714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1" name="Google Shape;301;g33ea7975eb9_0_91">
            <a:extLst>
              <a:ext uri="{FF2B5EF4-FFF2-40B4-BE49-F238E27FC236}">
                <a16:creationId xmlns:a16="http://schemas.microsoft.com/office/drawing/2014/main" id="{6B6BFFB4-62CD-5A3C-6205-E5B6B7028132}"/>
              </a:ext>
            </a:extLst>
          </p:cNvPr>
          <p:cNvSpPr/>
          <p:nvPr/>
        </p:nvSpPr>
        <p:spPr>
          <a:xfrm>
            <a:off x="3000332" y="6286520"/>
            <a:ext cx="6143700" cy="681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" name="Google Shape;302;g33ea7975eb9_0_91">
            <a:extLst>
              <a:ext uri="{FF2B5EF4-FFF2-40B4-BE49-F238E27FC236}">
                <a16:creationId xmlns:a16="http://schemas.microsoft.com/office/drawing/2014/main" id="{1CDD9A3C-112D-9AB9-0B70-F3A7843FA559}"/>
              </a:ext>
            </a:extLst>
          </p:cNvPr>
          <p:cNvSpPr/>
          <p:nvPr/>
        </p:nvSpPr>
        <p:spPr>
          <a:xfrm>
            <a:off x="0" y="6280398"/>
            <a:ext cx="2314500" cy="714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3" name="Google Shape;303;g33ea7975eb9_0_91">
            <a:extLst>
              <a:ext uri="{FF2B5EF4-FFF2-40B4-BE49-F238E27FC236}">
                <a16:creationId xmlns:a16="http://schemas.microsoft.com/office/drawing/2014/main" id="{58C98792-62BA-3E14-25AF-728C22ABFDD3}"/>
              </a:ext>
            </a:extLst>
          </p:cNvPr>
          <p:cNvSpPr txBox="1"/>
          <p:nvPr/>
        </p:nvSpPr>
        <p:spPr>
          <a:xfrm>
            <a:off x="0" y="6367529"/>
            <a:ext cx="4419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DEPARTMENT OF COMPUTER APPLICATIONS</a:t>
            </a:r>
            <a:endParaRPr/>
          </a:p>
        </p:txBody>
      </p:sp>
      <p:sp>
        <p:nvSpPr>
          <p:cNvPr id="304" name="Google Shape;304;g33ea7975eb9_0_91">
            <a:extLst>
              <a:ext uri="{FF2B5EF4-FFF2-40B4-BE49-F238E27FC236}">
                <a16:creationId xmlns:a16="http://schemas.microsoft.com/office/drawing/2014/main" id="{B299AD4B-792F-1BA1-4196-6C31CA5E241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010400" y="6458833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1">
                <a:solidFill>
                  <a:schemeClr val="dk1"/>
                </a:solidFill>
              </a:rPr>
              <a:t>26</a:t>
            </a:fld>
            <a:endParaRPr sz="1400" b="1">
              <a:solidFill>
                <a:schemeClr val="dk1"/>
              </a:solidFill>
            </a:endParaRPr>
          </a:p>
        </p:txBody>
      </p:sp>
      <p:sp>
        <p:nvSpPr>
          <p:cNvPr id="305" name="Google Shape;305;g33ea7975eb9_0_91">
            <a:extLst>
              <a:ext uri="{FF2B5EF4-FFF2-40B4-BE49-F238E27FC236}">
                <a16:creationId xmlns:a16="http://schemas.microsoft.com/office/drawing/2014/main" id="{44988EDD-C164-525E-22DD-17685D98061D}"/>
              </a:ext>
            </a:extLst>
          </p:cNvPr>
          <p:cNvSpPr/>
          <p:nvPr/>
        </p:nvSpPr>
        <p:spPr>
          <a:xfrm>
            <a:off x="-28666" y="191125"/>
            <a:ext cx="61722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8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RESULT WITH ANALYSIS</a:t>
            </a:r>
            <a:endParaRPr sz="2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chemeClr val="tx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chemeClr val="tx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        </a:t>
            </a:r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STEP 3: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                  Click the use webpage to detect the object and in this                                           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                  detect the car etc.,, it can detect the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dogs,cat,cow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uing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 this for   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                  road safety.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B3E902-6DA6-7BE0-8FD8-DE29F83B2C2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0372" r="10372"/>
          <a:stretch/>
        </p:blipFill>
        <p:spPr>
          <a:xfrm>
            <a:off x="1615439" y="2347245"/>
            <a:ext cx="5394961" cy="3828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4646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>
          <a:extLst>
            <a:ext uri="{FF2B5EF4-FFF2-40B4-BE49-F238E27FC236}">
              <a16:creationId xmlns:a16="http://schemas.microsoft.com/office/drawing/2014/main" id="{ED984A04-8C9E-3A73-2A3D-118F46EA11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" name="Google Shape;298;g33ea7975eb9_0_91" descr="Logo">
            <a:extLst>
              <a:ext uri="{FF2B5EF4-FFF2-40B4-BE49-F238E27FC236}">
                <a16:creationId xmlns:a16="http://schemas.microsoft.com/office/drawing/2014/main" id="{CC3E6C38-E981-90DB-4E30-D214C4A57E9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58016" y="0"/>
            <a:ext cx="2285984" cy="685799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g33ea7975eb9_0_91">
            <a:extLst>
              <a:ext uri="{FF2B5EF4-FFF2-40B4-BE49-F238E27FC236}">
                <a16:creationId xmlns:a16="http://schemas.microsoft.com/office/drawing/2014/main" id="{8E260D2F-3CB4-6230-804C-6AB384E3E4A7}"/>
              </a:ext>
            </a:extLst>
          </p:cNvPr>
          <p:cNvSpPr/>
          <p:nvPr/>
        </p:nvSpPr>
        <p:spPr>
          <a:xfrm>
            <a:off x="-32" y="717550"/>
            <a:ext cx="6143700" cy="681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0" name="Google Shape;300;g33ea7975eb9_0_91">
            <a:extLst>
              <a:ext uri="{FF2B5EF4-FFF2-40B4-BE49-F238E27FC236}">
                <a16:creationId xmlns:a16="http://schemas.microsoft.com/office/drawing/2014/main" id="{41A96D51-2173-51AA-760B-72AA27BE6D9E}"/>
              </a:ext>
            </a:extLst>
          </p:cNvPr>
          <p:cNvSpPr/>
          <p:nvPr/>
        </p:nvSpPr>
        <p:spPr>
          <a:xfrm>
            <a:off x="6829464" y="714356"/>
            <a:ext cx="2314500" cy="714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1" name="Google Shape;301;g33ea7975eb9_0_91">
            <a:extLst>
              <a:ext uri="{FF2B5EF4-FFF2-40B4-BE49-F238E27FC236}">
                <a16:creationId xmlns:a16="http://schemas.microsoft.com/office/drawing/2014/main" id="{0E27E245-C934-A9BE-E851-98CC4AC9D82E}"/>
              </a:ext>
            </a:extLst>
          </p:cNvPr>
          <p:cNvSpPr/>
          <p:nvPr/>
        </p:nvSpPr>
        <p:spPr>
          <a:xfrm>
            <a:off x="3000332" y="6286520"/>
            <a:ext cx="6143700" cy="681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" name="Google Shape;302;g33ea7975eb9_0_91">
            <a:extLst>
              <a:ext uri="{FF2B5EF4-FFF2-40B4-BE49-F238E27FC236}">
                <a16:creationId xmlns:a16="http://schemas.microsoft.com/office/drawing/2014/main" id="{E33CF625-88C7-BB60-46EE-DC970E7C0044}"/>
              </a:ext>
            </a:extLst>
          </p:cNvPr>
          <p:cNvSpPr/>
          <p:nvPr/>
        </p:nvSpPr>
        <p:spPr>
          <a:xfrm>
            <a:off x="0" y="6280398"/>
            <a:ext cx="2314500" cy="714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3" name="Google Shape;303;g33ea7975eb9_0_91">
            <a:extLst>
              <a:ext uri="{FF2B5EF4-FFF2-40B4-BE49-F238E27FC236}">
                <a16:creationId xmlns:a16="http://schemas.microsoft.com/office/drawing/2014/main" id="{BEE6D441-DCBA-0F3C-6D53-1A0DED9968E7}"/>
              </a:ext>
            </a:extLst>
          </p:cNvPr>
          <p:cNvSpPr txBox="1"/>
          <p:nvPr/>
        </p:nvSpPr>
        <p:spPr>
          <a:xfrm>
            <a:off x="0" y="6367529"/>
            <a:ext cx="4419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DEPARTMENT OF COMPUTER APPLICATIONS</a:t>
            </a:r>
            <a:endParaRPr/>
          </a:p>
        </p:txBody>
      </p:sp>
      <p:sp>
        <p:nvSpPr>
          <p:cNvPr id="304" name="Google Shape;304;g33ea7975eb9_0_91">
            <a:extLst>
              <a:ext uri="{FF2B5EF4-FFF2-40B4-BE49-F238E27FC236}">
                <a16:creationId xmlns:a16="http://schemas.microsoft.com/office/drawing/2014/main" id="{22773B4D-0184-A3DC-8BE5-3E535BBFC67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010400" y="6458833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1">
                <a:solidFill>
                  <a:schemeClr val="dk1"/>
                </a:solidFill>
              </a:rPr>
              <a:t>27</a:t>
            </a:fld>
            <a:endParaRPr sz="1400" b="1">
              <a:solidFill>
                <a:schemeClr val="dk1"/>
              </a:solidFill>
            </a:endParaRPr>
          </a:p>
        </p:txBody>
      </p:sp>
      <p:sp>
        <p:nvSpPr>
          <p:cNvPr id="305" name="Google Shape;305;g33ea7975eb9_0_91">
            <a:extLst>
              <a:ext uri="{FF2B5EF4-FFF2-40B4-BE49-F238E27FC236}">
                <a16:creationId xmlns:a16="http://schemas.microsoft.com/office/drawing/2014/main" id="{44921F6F-C41A-205A-F290-98EE1FEB9DDC}"/>
              </a:ext>
            </a:extLst>
          </p:cNvPr>
          <p:cNvSpPr/>
          <p:nvPr/>
        </p:nvSpPr>
        <p:spPr>
          <a:xfrm>
            <a:off x="-28666" y="191125"/>
            <a:ext cx="61722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8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RESULT WITH ANALYSIS</a:t>
            </a:r>
            <a:endParaRPr sz="2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chemeClr val="tx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chemeClr val="tx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        </a:t>
            </a:r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STEP 4:</a:t>
            </a: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                  In this we can able to stop the alert sound because of any   </a:t>
            </a: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                  detraction will get for the driver so we keep it if we can need on  </a:t>
            </a: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                  otherwise off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EB547B-4E1B-2F8F-14D8-8C91385A708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5745" t="69434" r="14999" b="6634"/>
          <a:stretch/>
        </p:blipFill>
        <p:spPr>
          <a:xfrm>
            <a:off x="844952" y="3321934"/>
            <a:ext cx="7279948" cy="2600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5506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>
          <a:extLst>
            <a:ext uri="{FF2B5EF4-FFF2-40B4-BE49-F238E27FC236}">
              <a16:creationId xmlns:a16="http://schemas.microsoft.com/office/drawing/2014/main" id="{B18E179F-B41B-14B6-916F-BBA37AE253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g33ea7975eb9_0_50" descr="Logo">
            <a:extLst>
              <a:ext uri="{FF2B5EF4-FFF2-40B4-BE49-F238E27FC236}">
                <a16:creationId xmlns:a16="http://schemas.microsoft.com/office/drawing/2014/main" id="{6769E1BB-AA96-6C43-4382-D569DBF7979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58016" y="0"/>
            <a:ext cx="2285984" cy="685799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g33ea7975eb9_0_50">
            <a:extLst>
              <a:ext uri="{FF2B5EF4-FFF2-40B4-BE49-F238E27FC236}">
                <a16:creationId xmlns:a16="http://schemas.microsoft.com/office/drawing/2014/main" id="{BBE7E5BB-F172-A794-E852-3A73F192121C}"/>
              </a:ext>
            </a:extLst>
          </p:cNvPr>
          <p:cNvSpPr/>
          <p:nvPr/>
        </p:nvSpPr>
        <p:spPr>
          <a:xfrm>
            <a:off x="-32" y="717550"/>
            <a:ext cx="6143700" cy="681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Google Shape;247;g33ea7975eb9_0_50">
            <a:extLst>
              <a:ext uri="{FF2B5EF4-FFF2-40B4-BE49-F238E27FC236}">
                <a16:creationId xmlns:a16="http://schemas.microsoft.com/office/drawing/2014/main" id="{22A42B61-54A4-A1AF-525E-486D6967B230}"/>
              </a:ext>
            </a:extLst>
          </p:cNvPr>
          <p:cNvSpPr/>
          <p:nvPr/>
        </p:nvSpPr>
        <p:spPr>
          <a:xfrm>
            <a:off x="6829464" y="714356"/>
            <a:ext cx="2314500" cy="714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g33ea7975eb9_0_50">
            <a:extLst>
              <a:ext uri="{FF2B5EF4-FFF2-40B4-BE49-F238E27FC236}">
                <a16:creationId xmlns:a16="http://schemas.microsoft.com/office/drawing/2014/main" id="{DC466BC3-030C-CD7E-E5AE-B099CB6D240B}"/>
              </a:ext>
            </a:extLst>
          </p:cNvPr>
          <p:cNvSpPr/>
          <p:nvPr/>
        </p:nvSpPr>
        <p:spPr>
          <a:xfrm>
            <a:off x="3000332" y="6286520"/>
            <a:ext cx="6143700" cy="681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" name="Google Shape;249;g33ea7975eb9_0_50">
            <a:extLst>
              <a:ext uri="{FF2B5EF4-FFF2-40B4-BE49-F238E27FC236}">
                <a16:creationId xmlns:a16="http://schemas.microsoft.com/office/drawing/2014/main" id="{B224EFA4-32D8-AD42-A0A3-5BABA9E9703A}"/>
              </a:ext>
            </a:extLst>
          </p:cNvPr>
          <p:cNvSpPr/>
          <p:nvPr/>
        </p:nvSpPr>
        <p:spPr>
          <a:xfrm>
            <a:off x="0" y="6280398"/>
            <a:ext cx="2314500" cy="714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" name="Google Shape;250;g33ea7975eb9_0_50">
            <a:extLst>
              <a:ext uri="{FF2B5EF4-FFF2-40B4-BE49-F238E27FC236}">
                <a16:creationId xmlns:a16="http://schemas.microsoft.com/office/drawing/2014/main" id="{754DBD8F-5117-55E6-7279-F5FCE44BC53D}"/>
              </a:ext>
            </a:extLst>
          </p:cNvPr>
          <p:cNvSpPr txBox="1"/>
          <p:nvPr/>
        </p:nvSpPr>
        <p:spPr>
          <a:xfrm>
            <a:off x="0" y="6367529"/>
            <a:ext cx="4419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DEPARTMENT OF COMPUTER APPLICATIONS</a:t>
            </a:r>
            <a:endParaRPr/>
          </a:p>
        </p:txBody>
      </p:sp>
      <p:sp>
        <p:nvSpPr>
          <p:cNvPr id="251" name="Google Shape;251;g33ea7975eb9_0_50">
            <a:extLst>
              <a:ext uri="{FF2B5EF4-FFF2-40B4-BE49-F238E27FC236}">
                <a16:creationId xmlns:a16="http://schemas.microsoft.com/office/drawing/2014/main" id="{762A36DE-8182-381D-DB02-A7B39E27F26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010400" y="6458833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1">
                <a:solidFill>
                  <a:schemeClr val="dk1"/>
                </a:solidFill>
              </a:rPr>
              <a:t>28</a:t>
            </a:fld>
            <a:endParaRPr sz="1400" b="1">
              <a:solidFill>
                <a:schemeClr val="dk1"/>
              </a:solidFill>
            </a:endParaRPr>
          </a:p>
        </p:txBody>
      </p:sp>
      <p:sp>
        <p:nvSpPr>
          <p:cNvPr id="252" name="Google Shape;252;g33ea7975eb9_0_50">
            <a:extLst>
              <a:ext uri="{FF2B5EF4-FFF2-40B4-BE49-F238E27FC236}">
                <a16:creationId xmlns:a16="http://schemas.microsoft.com/office/drawing/2014/main" id="{23AF9BED-0415-B0D5-2EC9-BE2930A49487}"/>
              </a:ext>
            </a:extLst>
          </p:cNvPr>
          <p:cNvSpPr/>
          <p:nvPr/>
        </p:nvSpPr>
        <p:spPr>
          <a:xfrm>
            <a:off x="96992" y="260736"/>
            <a:ext cx="6172200" cy="2927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Detailed Algorithm for each module</a:t>
            </a:r>
            <a:endParaRPr sz="2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BF4165-849E-2A2A-BF20-4BF44ADD1762}"/>
              </a:ext>
            </a:extLst>
          </p:cNvPr>
          <p:cNvSpPr txBox="1"/>
          <p:nvPr/>
        </p:nvSpPr>
        <p:spPr>
          <a:xfrm>
            <a:off x="289560" y="1009793"/>
            <a:ext cx="8854404" cy="57246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YOLOv8 :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YOLOv8 is the latest version of the YOLO (You Only Look Once) object detection algorithm. It is designed for real-time object detection, classification, and segmentation with improved accuracy, speed, and efficiency.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Optimized for edge devices,</a:t>
            </a: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 detection, classification, and segmentation.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Good accuracy.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R-CNN (Region-based Convolutional Neural Network): 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It is an advanced deep learning model for object detection. It improves on previous versions (R-CNN, Fast </a:t>
            </a:r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R-CNN),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making it faster and more efficient.</a:t>
            </a:r>
          </a:p>
          <a:p>
            <a:pPr marL="285750" lvl="2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2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R-CNN is a high-accuracy object detection model.</a:t>
            </a:r>
            <a:b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2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Best for tasks where accuracy is more important than speed.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6505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6" name="Google Shape;326;g33e86f2ab46_0_126" descr="Logo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58016" y="0"/>
            <a:ext cx="2285984" cy="685799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g33e86f2ab46_0_126"/>
          <p:cNvSpPr/>
          <p:nvPr/>
        </p:nvSpPr>
        <p:spPr>
          <a:xfrm>
            <a:off x="-32" y="717550"/>
            <a:ext cx="6143700" cy="681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8" name="Google Shape;328;g33e86f2ab46_0_126"/>
          <p:cNvSpPr/>
          <p:nvPr/>
        </p:nvSpPr>
        <p:spPr>
          <a:xfrm>
            <a:off x="6829464" y="714356"/>
            <a:ext cx="2314500" cy="714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9" name="Google Shape;329;g33e86f2ab46_0_126"/>
          <p:cNvSpPr/>
          <p:nvPr/>
        </p:nvSpPr>
        <p:spPr>
          <a:xfrm>
            <a:off x="3000332" y="6286520"/>
            <a:ext cx="6143700" cy="681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0" name="Google Shape;330;g33e86f2ab46_0_126"/>
          <p:cNvSpPr/>
          <p:nvPr/>
        </p:nvSpPr>
        <p:spPr>
          <a:xfrm>
            <a:off x="0" y="6280398"/>
            <a:ext cx="2314500" cy="714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1" name="Google Shape;331;g33e86f2ab46_0_126"/>
          <p:cNvSpPr txBox="1"/>
          <p:nvPr/>
        </p:nvSpPr>
        <p:spPr>
          <a:xfrm>
            <a:off x="0" y="6367529"/>
            <a:ext cx="4419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DEPARTMENT OF COMPUTER APPLICATIONS</a:t>
            </a:r>
            <a:endParaRPr/>
          </a:p>
        </p:txBody>
      </p:sp>
      <p:sp>
        <p:nvSpPr>
          <p:cNvPr id="332" name="Google Shape;332;g33e86f2ab46_0_126"/>
          <p:cNvSpPr txBox="1">
            <a:spLocks noGrp="1"/>
          </p:cNvSpPr>
          <p:nvPr>
            <p:ph type="sldNum" idx="12"/>
          </p:nvPr>
        </p:nvSpPr>
        <p:spPr>
          <a:xfrm>
            <a:off x="7010400" y="6458833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1">
                <a:solidFill>
                  <a:schemeClr val="dk1"/>
                </a:solidFill>
              </a:rPr>
              <a:t>29</a:t>
            </a:fld>
            <a:endParaRPr sz="1400" b="1">
              <a:solidFill>
                <a:schemeClr val="dk1"/>
              </a:solidFill>
            </a:endParaRPr>
          </a:p>
        </p:txBody>
      </p:sp>
      <p:sp>
        <p:nvSpPr>
          <p:cNvPr id="333" name="Google Shape;333;g33e86f2ab46_0_126"/>
          <p:cNvSpPr/>
          <p:nvPr/>
        </p:nvSpPr>
        <p:spPr>
          <a:xfrm>
            <a:off x="-28666" y="191125"/>
            <a:ext cx="61722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2800" b="1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ACTION PLAN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10585B-870B-0662-6359-057DB5129C1E}"/>
              </a:ext>
            </a:extLst>
          </p:cNvPr>
          <p:cNvSpPr txBox="1"/>
          <p:nvPr/>
        </p:nvSpPr>
        <p:spPr>
          <a:xfrm>
            <a:off x="205740" y="932190"/>
            <a:ext cx="8481060" cy="4088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Conference:</a:t>
            </a:r>
          </a:p>
          <a:p>
            <a:pPr algn="just">
              <a:lnSpc>
                <a:spcPct val="200000"/>
              </a:lnSpc>
            </a:pPr>
            <a:r>
              <a:rPr lang="en-IN" dirty="0">
                <a:latin typeface="+mj-lt"/>
              </a:rPr>
              <a:t>Attended International Conference on Contemporary Trends in Advanced Computing Technologies (ICCTACT 2024 )” </a:t>
            </a:r>
            <a:r>
              <a:rPr lang="en-IN" dirty="0"/>
              <a:t>ORGANIZED BY  </a:t>
            </a:r>
            <a:r>
              <a:rPr lang="en-US" dirty="0"/>
              <a:t>New Prince Shri Bhavani Arts and Science College on (15.03.2025)</a:t>
            </a:r>
          </a:p>
          <a:p>
            <a:pPr algn="just">
              <a:lnSpc>
                <a:spcPct val="200000"/>
              </a:lnSpc>
            </a:pPr>
            <a:endParaRPr lang="en-US" dirty="0"/>
          </a:p>
          <a:p>
            <a:pPr algn="just">
              <a:lnSpc>
                <a:spcPct val="200000"/>
              </a:lnSpc>
            </a:pPr>
            <a:endParaRPr lang="en-US" dirty="0"/>
          </a:p>
          <a:p>
            <a:pPr algn="just">
              <a:lnSpc>
                <a:spcPct val="200000"/>
              </a:lnSpc>
            </a:pPr>
            <a:r>
              <a:rPr lang="en-US" dirty="0"/>
              <a:t>                </a:t>
            </a:r>
            <a:r>
              <a:rPr lang="en-US" dirty="0">
                <a:latin typeface="Bahnschrift SemiBold" panose="020B0502040204020203" pitchFamily="34" charset="0"/>
              </a:rPr>
              <a:t>GUKAN.S                                         SANJAY.G                                              KAUSHIK.A.S</a:t>
            </a:r>
          </a:p>
          <a:p>
            <a:pPr algn="just">
              <a:lnSpc>
                <a:spcPct val="200000"/>
              </a:lnSpc>
            </a:pPr>
            <a:endParaRPr lang="en-US" dirty="0">
              <a:latin typeface="Bahnschrift SemiBold" panose="020B0502040204020203" pitchFamily="34" charset="0"/>
            </a:endParaRPr>
          </a:p>
          <a:p>
            <a:pPr algn="just">
              <a:lnSpc>
                <a:spcPct val="200000"/>
              </a:lnSpc>
            </a:pPr>
            <a:endParaRPr lang="en-US" dirty="0"/>
          </a:p>
          <a:p>
            <a:pPr algn="just">
              <a:lnSpc>
                <a:spcPct val="200000"/>
              </a:lnSpc>
            </a:pP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6645748-B641-1216-EB4E-FA20A4BD3A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646417" y="3513057"/>
            <a:ext cx="1750713" cy="235637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9EB5548-D14F-9C7B-3C03-951F3B98FE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3534" y="3780172"/>
            <a:ext cx="2614099" cy="182214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3DA534C-A041-76C9-B116-D62275BF02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28486" y="3724063"/>
            <a:ext cx="2614099" cy="184253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g33e86f2ab46_0_15" descr="Logo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29466" y="31750"/>
            <a:ext cx="2285984" cy="685799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g33e86f2ab46_0_15"/>
          <p:cNvSpPr/>
          <p:nvPr/>
        </p:nvSpPr>
        <p:spPr>
          <a:xfrm>
            <a:off x="-32" y="717550"/>
            <a:ext cx="6143700" cy="681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g33e86f2ab46_0_15"/>
          <p:cNvSpPr/>
          <p:nvPr/>
        </p:nvSpPr>
        <p:spPr>
          <a:xfrm>
            <a:off x="6829464" y="714356"/>
            <a:ext cx="2314500" cy="714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g33e86f2ab46_0_15"/>
          <p:cNvSpPr/>
          <p:nvPr/>
        </p:nvSpPr>
        <p:spPr>
          <a:xfrm>
            <a:off x="3000332" y="6286520"/>
            <a:ext cx="6143700" cy="681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g33e86f2ab46_0_15"/>
          <p:cNvSpPr/>
          <p:nvPr/>
        </p:nvSpPr>
        <p:spPr>
          <a:xfrm>
            <a:off x="0" y="6280398"/>
            <a:ext cx="2314500" cy="714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g33e86f2ab46_0_15"/>
          <p:cNvSpPr txBox="1"/>
          <p:nvPr/>
        </p:nvSpPr>
        <p:spPr>
          <a:xfrm>
            <a:off x="0" y="6367529"/>
            <a:ext cx="4419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DEPARTMENT OF COMPUTER APPLICATIONS</a:t>
            </a:r>
            <a:endParaRPr/>
          </a:p>
        </p:txBody>
      </p:sp>
      <p:sp>
        <p:nvSpPr>
          <p:cNvPr id="125" name="Google Shape;125;g33e86f2ab46_0_15"/>
          <p:cNvSpPr txBox="1">
            <a:spLocks noGrp="1"/>
          </p:cNvSpPr>
          <p:nvPr>
            <p:ph type="sldNum" idx="12"/>
          </p:nvPr>
        </p:nvSpPr>
        <p:spPr>
          <a:xfrm>
            <a:off x="7010400" y="6458833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1">
                <a:solidFill>
                  <a:schemeClr val="dk1"/>
                </a:solidFill>
              </a:rPr>
              <a:t>3</a:t>
            </a:fld>
            <a:endParaRPr sz="1400" b="1">
              <a:solidFill>
                <a:schemeClr val="dk1"/>
              </a:solidFill>
            </a:endParaRPr>
          </a:p>
        </p:txBody>
      </p:sp>
      <p:sp>
        <p:nvSpPr>
          <p:cNvPr id="126" name="Google Shape;126;g33e86f2ab46_0_15"/>
          <p:cNvSpPr/>
          <p:nvPr/>
        </p:nvSpPr>
        <p:spPr>
          <a:xfrm>
            <a:off x="-28669" y="191125"/>
            <a:ext cx="60627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OBJECTIVE 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g33e86f2ab46_0_15"/>
          <p:cNvSpPr/>
          <p:nvPr/>
        </p:nvSpPr>
        <p:spPr>
          <a:xfrm>
            <a:off x="251520" y="986277"/>
            <a:ext cx="8640900" cy="16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2159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2159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2159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2159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2159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" name="Google Shape;128;g33e86f2ab46_0_15"/>
          <p:cNvSpPr/>
          <p:nvPr/>
        </p:nvSpPr>
        <p:spPr>
          <a:xfrm>
            <a:off x="251520" y="924722"/>
            <a:ext cx="86409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000" i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g33e86f2ab46_0_15"/>
          <p:cNvSpPr/>
          <p:nvPr/>
        </p:nvSpPr>
        <p:spPr>
          <a:xfrm>
            <a:off x="251520" y="924722"/>
            <a:ext cx="8640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1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                  </a:t>
            </a:r>
            <a:endParaRPr/>
          </a:p>
        </p:txBody>
      </p:sp>
      <p:sp>
        <p:nvSpPr>
          <p:cNvPr id="130" name="Google Shape;130;g33e86f2ab46_0_15"/>
          <p:cNvSpPr txBox="1"/>
          <p:nvPr/>
        </p:nvSpPr>
        <p:spPr>
          <a:xfrm>
            <a:off x="576075" y="1288225"/>
            <a:ext cx="8280900" cy="4524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0" indent="-3302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⮚"/>
            </a:pPr>
            <a:r>
              <a:rPr lang="en-US" sz="16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Enhance Road Safety</a:t>
            </a:r>
            <a:r>
              <a:rPr lang="en-US" sz="1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To improve road safety in low-light and nighttime driving conditions by detecting and classifying objects such as animals, pedestrians, and vehicles.</a:t>
            </a:r>
            <a:endParaRPr sz="16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indent="-330200" algn="just">
              <a:lnSpc>
                <a:spcPct val="150000"/>
              </a:lnSpc>
              <a:buClr>
                <a:schemeClr val="dk1"/>
              </a:buClr>
              <a:buSzPts val="1600"/>
              <a:buFont typeface="Noto Sans Symbols"/>
              <a:buChar char="⮚"/>
            </a:pPr>
            <a:r>
              <a:rPr lang="en-US" sz="16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Cost-effective Alternative</a:t>
            </a:r>
            <a:r>
              <a:rPr lang="en-US" sz="1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To create a more affordable and efficient alternative to traditional thermal cameras by using standard night-vision-enabled cameras combined with machine learning techniques.</a:t>
            </a:r>
          </a:p>
          <a:p>
            <a:pPr marL="457200" lvl="0" indent="-3302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⮚"/>
            </a:pPr>
            <a:r>
              <a:rPr lang="en-US" sz="16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Real-time Object Detection</a:t>
            </a:r>
            <a:r>
              <a:rPr lang="en-US" sz="1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Develop a system that can perform object detection in real-time using video feeds from a vehicle's front-facing camera.</a:t>
            </a:r>
            <a:endParaRPr sz="16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02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⮚"/>
            </a:pPr>
            <a:r>
              <a:rPr lang="en-US" sz="16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Alert System for Drivers</a:t>
            </a:r>
            <a:r>
              <a:rPr lang="en-US" sz="1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Implement an alert system that notifies the driver when an object is within a 100-meter range, enhancing awareness of potential hazards.</a:t>
            </a:r>
            <a:endParaRPr sz="16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02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⮚"/>
            </a:pPr>
            <a:r>
              <a:rPr lang="en-US" sz="16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 of Deep Learning</a:t>
            </a:r>
            <a:r>
              <a:rPr lang="en-US" sz="1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Leverage deep learning-based object detection models for precise and accurate identification and classification of objects, making the system robust and reliable.</a:t>
            </a:r>
            <a:endParaRPr sz="1600" b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>
          <a:extLst>
            <a:ext uri="{FF2B5EF4-FFF2-40B4-BE49-F238E27FC236}">
              <a16:creationId xmlns:a16="http://schemas.microsoft.com/office/drawing/2014/main" id="{6841B111-90BD-B55C-5802-0C49E11AE6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6" name="Google Shape;326;g33e86f2ab46_0_126" descr="Logo">
            <a:extLst>
              <a:ext uri="{FF2B5EF4-FFF2-40B4-BE49-F238E27FC236}">
                <a16:creationId xmlns:a16="http://schemas.microsoft.com/office/drawing/2014/main" id="{92F4FEC6-3E68-EC35-2300-6EDDF2ECDB9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58016" y="0"/>
            <a:ext cx="2285984" cy="685799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g33e86f2ab46_0_126">
            <a:extLst>
              <a:ext uri="{FF2B5EF4-FFF2-40B4-BE49-F238E27FC236}">
                <a16:creationId xmlns:a16="http://schemas.microsoft.com/office/drawing/2014/main" id="{C69C5194-4339-55BC-DB9F-C5F10587311F}"/>
              </a:ext>
            </a:extLst>
          </p:cNvPr>
          <p:cNvSpPr/>
          <p:nvPr/>
        </p:nvSpPr>
        <p:spPr>
          <a:xfrm>
            <a:off x="-32" y="717550"/>
            <a:ext cx="6143700" cy="681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8" name="Google Shape;328;g33e86f2ab46_0_126">
            <a:extLst>
              <a:ext uri="{FF2B5EF4-FFF2-40B4-BE49-F238E27FC236}">
                <a16:creationId xmlns:a16="http://schemas.microsoft.com/office/drawing/2014/main" id="{7650D667-615E-00BD-04D3-03F7E02F44AF}"/>
              </a:ext>
            </a:extLst>
          </p:cNvPr>
          <p:cNvSpPr/>
          <p:nvPr/>
        </p:nvSpPr>
        <p:spPr>
          <a:xfrm>
            <a:off x="6829464" y="714356"/>
            <a:ext cx="2314500" cy="714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9" name="Google Shape;329;g33e86f2ab46_0_126">
            <a:extLst>
              <a:ext uri="{FF2B5EF4-FFF2-40B4-BE49-F238E27FC236}">
                <a16:creationId xmlns:a16="http://schemas.microsoft.com/office/drawing/2014/main" id="{9B2561EC-959F-8603-2278-FB793F30798C}"/>
              </a:ext>
            </a:extLst>
          </p:cNvPr>
          <p:cNvSpPr/>
          <p:nvPr/>
        </p:nvSpPr>
        <p:spPr>
          <a:xfrm>
            <a:off x="3000332" y="6286520"/>
            <a:ext cx="6143700" cy="681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0" name="Google Shape;330;g33e86f2ab46_0_126">
            <a:extLst>
              <a:ext uri="{FF2B5EF4-FFF2-40B4-BE49-F238E27FC236}">
                <a16:creationId xmlns:a16="http://schemas.microsoft.com/office/drawing/2014/main" id="{3E203CB7-F1A1-7D16-0AF4-78BB9FC495E7}"/>
              </a:ext>
            </a:extLst>
          </p:cNvPr>
          <p:cNvSpPr/>
          <p:nvPr/>
        </p:nvSpPr>
        <p:spPr>
          <a:xfrm>
            <a:off x="0" y="6280398"/>
            <a:ext cx="2314500" cy="714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1" name="Google Shape;331;g33e86f2ab46_0_126">
            <a:extLst>
              <a:ext uri="{FF2B5EF4-FFF2-40B4-BE49-F238E27FC236}">
                <a16:creationId xmlns:a16="http://schemas.microsoft.com/office/drawing/2014/main" id="{4E4A5F97-C2AF-0331-8FE7-4272CDECF915}"/>
              </a:ext>
            </a:extLst>
          </p:cNvPr>
          <p:cNvSpPr txBox="1"/>
          <p:nvPr/>
        </p:nvSpPr>
        <p:spPr>
          <a:xfrm>
            <a:off x="0" y="6367529"/>
            <a:ext cx="4419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DEPARTMENT OF COMPUTER APPLICATIONS</a:t>
            </a:r>
            <a:endParaRPr/>
          </a:p>
        </p:txBody>
      </p:sp>
      <p:sp>
        <p:nvSpPr>
          <p:cNvPr id="332" name="Google Shape;332;g33e86f2ab46_0_126">
            <a:extLst>
              <a:ext uri="{FF2B5EF4-FFF2-40B4-BE49-F238E27FC236}">
                <a16:creationId xmlns:a16="http://schemas.microsoft.com/office/drawing/2014/main" id="{D3C0F4EC-EEB2-6482-F23E-39B2D417F09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010400" y="6458833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1">
                <a:solidFill>
                  <a:schemeClr val="dk1"/>
                </a:solidFill>
              </a:rPr>
              <a:t>30</a:t>
            </a:fld>
            <a:endParaRPr sz="1400" b="1">
              <a:solidFill>
                <a:schemeClr val="dk1"/>
              </a:solidFill>
            </a:endParaRPr>
          </a:p>
        </p:txBody>
      </p:sp>
      <p:sp>
        <p:nvSpPr>
          <p:cNvPr id="333" name="Google Shape;333;g33e86f2ab46_0_126">
            <a:extLst>
              <a:ext uri="{FF2B5EF4-FFF2-40B4-BE49-F238E27FC236}">
                <a16:creationId xmlns:a16="http://schemas.microsoft.com/office/drawing/2014/main" id="{65F93F1F-518D-C337-3129-25A3FBE7078F}"/>
              </a:ext>
            </a:extLst>
          </p:cNvPr>
          <p:cNvSpPr/>
          <p:nvPr/>
        </p:nvSpPr>
        <p:spPr>
          <a:xfrm>
            <a:off x="-28666" y="191125"/>
            <a:ext cx="61722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28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Technology Certification</a:t>
            </a:r>
            <a:endParaRPr sz="2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281337-A230-13CE-A42F-0D459CA51625}"/>
              </a:ext>
            </a:extLst>
          </p:cNvPr>
          <p:cNvSpPr txBox="1"/>
          <p:nvPr/>
        </p:nvSpPr>
        <p:spPr>
          <a:xfrm>
            <a:off x="205740" y="932190"/>
            <a:ext cx="8481060" cy="12791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NAME’S :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Gukan.S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, 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Sanjay.G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, 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Kaushik.A.S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Ø"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COURSE COMPLETED IN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 Processing And Computer Vision With Python &amp;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Opencv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DATE : In Udemy App On (5.3.2025)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C1941E6-88FC-43DA-C3B6-080D3C21ED1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6424" t="13678" r="26131" b="22461"/>
          <a:stretch/>
        </p:blipFill>
        <p:spPr>
          <a:xfrm>
            <a:off x="738577" y="2552495"/>
            <a:ext cx="2261755" cy="171245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12CB8A2-4955-68BB-A583-D84ABEE3C0B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4222" t="13695" r="25000" b="18494"/>
          <a:stretch/>
        </p:blipFill>
        <p:spPr>
          <a:xfrm>
            <a:off x="5908280" y="2402063"/>
            <a:ext cx="2374692" cy="178385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21B0432-AC9C-DC91-787F-0A282D404460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23666" t="14419" r="23334" b="11335"/>
          <a:stretch/>
        </p:blipFill>
        <p:spPr>
          <a:xfrm>
            <a:off x="3312053" y="2637870"/>
            <a:ext cx="2213894" cy="1647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0270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9" name="Google Shape;339;g33ea7975eb9_0_4" descr="Logo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58016" y="0"/>
            <a:ext cx="2285984" cy="685799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g33ea7975eb9_0_4"/>
          <p:cNvSpPr/>
          <p:nvPr/>
        </p:nvSpPr>
        <p:spPr>
          <a:xfrm>
            <a:off x="-32" y="717550"/>
            <a:ext cx="6143700" cy="681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1" name="Google Shape;341;g33ea7975eb9_0_4"/>
          <p:cNvSpPr/>
          <p:nvPr/>
        </p:nvSpPr>
        <p:spPr>
          <a:xfrm>
            <a:off x="6829464" y="714356"/>
            <a:ext cx="2314500" cy="714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2" name="Google Shape;342;g33ea7975eb9_0_4"/>
          <p:cNvSpPr/>
          <p:nvPr/>
        </p:nvSpPr>
        <p:spPr>
          <a:xfrm>
            <a:off x="3000332" y="6286520"/>
            <a:ext cx="6143700" cy="681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3" name="Google Shape;343;g33ea7975eb9_0_4"/>
          <p:cNvSpPr/>
          <p:nvPr/>
        </p:nvSpPr>
        <p:spPr>
          <a:xfrm>
            <a:off x="0" y="6280398"/>
            <a:ext cx="2314500" cy="714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4" name="Google Shape;344;g33ea7975eb9_0_4"/>
          <p:cNvSpPr txBox="1"/>
          <p:nvPr/>
        </p:nvSpPr>
        <p:spPr>
          <a:xfrm>
            <a:off x="0" y="6367529"/>
            <a:ext cx="4419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DEPARTMENT OF COMPUTER APPLICATIONS</a:t>
            </a:r>
            <a:endParaRPr/>
          </a:p>
        </p:txBody>
      </p:sp>
      <p:sp>
        <p:nvSpPr>
          <p:cNvPr id="345" name="Google Shape;345;g33ea7975eb9_0_4"/>
          <p:cNvSpPr txBox="1">
            <a:spLocks noGrp="1"/>
          </p:cNvSpPr>
          <p:nvPr>
            <p:ph type="sldNum" idx="12"/>
          </p:nvPr>
        </p:nvSpPr>
        <p:spPr>
          <a:xfrm>
            <a:off x="7010400" y="6458833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1">
                <a:solidFill>
                  <a:schemeClr val="dk1"/>
                </a:solidFill>
              </a:rPr>
              <a:t>31</a:t>
            </a:fld>
            <a:endParaRPr sz="1400" b="1">
              <a:solidFill>
                <a:schemeClr val="dk1"/>
              </a:solidFill>
            </a:endParaRPr>
          </a:p>
        </p:txBody>
      </p:sp>
      <p:sp>
        <p:nvSpPr>
          <p:cNvPr id="346" name="Google Shape;346;g33ea7975eb9_0_4"/>
          <p:cNvSpPr/>
          <p:nvPr/>
        </p:nvSpPr>
        <p:spPr>
          <a:xfrm>
            <a:off x="373709" y="162600"/>
            <a:ext cx="61722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CONCLUSION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7" name="Google Shape;347;g33ea7975eb9_0_4"/>
          <p:cNvSpPr/>
          <p:nvPr/>
        </p:nvSpPr>
        <p:spPr>
          <a:xfrm>
            <a:off x="628116" y="1051487"/>
            <a:ext cx="7346700" cy="535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175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●"/>
            </a:pPr>
            <a:r>
              <a:rPr lang="en-US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proposed system effectively enhances the detection of objects, such as pedestrians, animals, and vehicles, in low-light and nighttime conditions using a machine learning model, ensuring better road safety.</a:t>
            </a:r>
            <a:endParaRPr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●"/>
            </a:pPr>
            <a:r>
              <a:rPr lang="en-US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By utilizing standard night-vision-enabled cameras rather than expensive thermal imaging cameras, the project offers a cost-effective alternative that makes object detection accessible for a wider range of users.</a:t>
            </a:r>
            <a:endParaRPr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●"/>
            </a:pPr>
            <a:r>
              <a:rPr lang="en-US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system is designed to process images in real-time, providing instant feedback to drivers, which is crucial for improving awareness and enabling faster reactions to potential hazards.</a:t>
            </a:r>
            <a:endParaRPr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●"/>
            </a:pPr>
            <a:r>
              <a:rPr lang="en-US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integration of the backend model with a </a:t>
            </a:r>
            <a:r>
              <a:rPr lang="en-US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Streamlit</a:t>
            </a:r>
            <a:r>
              <a:rPr lang="en-US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web application ensures that the system is easy to use, allowing users to simply upload images and receive predictions with clear, visual outputs.</a:t>
            </a:r>
            <a:endParaRPr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●"/>
            </a:pPr>
            <a:r>
              <a:rPr lang="en-US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project can be further enhanced by expanding its capabilities to handle video input, improving detection accuracy in more challenging environments, and integrating additional sensors for more robust real-time performance.</a:t>
            </a:r>
            <a:endParaRPr b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>
          <a:extLst>
            <a:ext uri="{FF2B5EF4-FFF2-40B4-BE49-F238E27FC236}">
              <a16:creationId xmlns:a16="http://schemas.microsoft.com/office/drawing/2014/main" id="{DCF55C1A-E6A1-E051-48F6-0D0822165E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9" name="Google Shape;339;g33ea7975eb9_0_4" descr="Logo">
            <a:extLst>
              <a:ext uri="{FF2B5EF4-FFF2-40B4-BE49-F238E27FC236}">
                <a16:creationId xmlns:a16="http://schemas.microsoft.com/office/drawing/2014/main" id="{CD230C35-5BB8-C92F-DA5A-BAB9305199B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58016" y="0"/>
            <a:ext cx="2285984" cy="685799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g33ea7975eb9_0_4">
            <a:extLst>
              <a:ext uri="{FF2B5EF4-FFF2-40B4-BE49-F238E27FC236}">
                <a16:creationId xmlns:a16="http://schemas.microsoft.com/office/drawing/2014/main" id="{375035EC-97CD-2241-B321-7371E5BF3F4C}"/>
              </a:ext>
            </a:extLst>
          </p:cNvPr>
          <p:cNvSpPr/>
          <p:nvPr/>
        </p:nvSpPr>
        <p:spPr>
          <a:xfrm>
            <a:off x="-32" y="717550"/>
            <a:ext cx="6143700" cy="681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1" name="Google Shape;341;g33ea7975eb9_0_4">
            <a:extLst>
              <a:ext uri="{FF2B5EF4-FFF2-40B4-BE49-F238E27FC236}">
                <a16:creationId xmlns:a16="http://schemas.microsoft.com/office/drawing/2014/main" id="{EDFBBDC5-CBBD-27C5-1C6F-01F5817CAB3C}"/>
              </a:ext>
            </a:extLst>
          </p:cNvPr>
          <p:cNvSpPr/>
          <p:nvPr/>
        </p:nvSpPr>
        <p:spPr>
          <a:xfrm>
            <a:off x="6829464" y="714356"/>
            <a:ext cx="2314500" cy="714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2" name="Google Shape;342;g33ea7975eb9_0_4">
            <a:extLst>
              <a:ext uri="{FF2B5EF4-FFF2-40B4-BE49-F238E27FC236}">
                <a16:creationId xmlns:a16="http://schemas.microsoft.com/office/drawing/2014/main" id="{74A6C978-D06A-48B1-2FC6-DA48A6513590}"/>
              </a:ext>
            </a:extLst>
          </p:cNvPr>
          <p:cNvSpPr/>
          <p:nvPr/>
        </p:nvSpPr>
        <p:spPr>
          <a:xfrm>
            <a:off x="3000332" y="6286520"/>
            <a:ext cx="6143700" cy="681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3" name="Google Shape;343;g33ea7975eb9_0_4">
            <a:extLst>
              <a:ext uri="{FF2B5EF4-FFF2-40B4-BE49-F238E27FC236}">
                <a16:creationId xmlns:a16="http://schemas.microsoft.com/office/drawing/2014/main" id="{70542619-005E-9595-A636-25C7F3D1C7ED}"/>
              </a:ext>
            </a:extLst>
          </p:cNvPr>
          <p:cNvSpPr/>
          <p:nvPr/>
        </p:nvSpPr>
        <p:spPr>
          <a:xfrm>
            <a:off x="0" y="6280398"/>
            <a:ext cx="2314500" cy="714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4" name="Google Shape;344;g33ea7975eb9_0_4">
            <a:extLst>
              <a:ext uri="{FF2B5EF4-FFF2-40B4-BE49-F238E27FC236}">
                <a16:creationId xmlns:a16="http://schemas.microsoft.com/office/drawing/2014/main" id="{BEA9E791-A402-7A33-9099-2F91C0BE63CF}"/>
              </a:ext>
            </a:extLst>
          </p:cNvPr>
          <p:cNvSpPr txBox="1"/>
          <p:nvPr/>
        </p:nvSpPr>
        <p:spPr>
          <a:xfrm>
            <a:off x="0" y="6367529"/>
            <a:ext cx="4419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DEPARTMENT OF COMPUTER APPLICATIONS</a:t>
            </a:r>
            <a:endParaRPr/>
          </a:p>
        </p:txBody>
      </p:sp>
      <p:sp>
        <p:nvSpPr>
          <p:cNvPr id="345" name="Google Shape;345;g33ea7975eb9_0_4">
            <a:extLst>
              <a:ext uri="{FF2B5EF4-FFF2-40B4-BE49-F238E27FC236}">
                <a16:creationId xmlns:a16="http://schemas.microsoft.com/office/drawing/2014/main" id="{AFDA36A0-CB59-DBE4-D301-25F8C67EE38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010400" y="6458833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1">
                <a:solidFill>
                  <a:schemeClr val="dk1"/>
                </a:solidFill>
              </a:rPr>
              <a:t>32</a:t>
            </a:fld>
            <a:endParaRPr sz="1400" b="1">
              <a:solidFill>
                <a:schemeClr val="dk1"/>
              </a:solidFill>
            </a:endParaRPr>
          </a:p>
        </p:txBody>
      </p:sp>
      <p:sp>
        <p:nvSpPr>
          <p:cNvPr id="346" name="Google Shape;346;g33ea7975eb9_0_4">
            <a:extLst>
              <a:ext uri="{FF2B5EF4-FFF2-40B4-BE49-F238E27FC236}">
                <a16:creationId xmlns:a16="http://schemas.microsoft.com/office/drawing/2014/main" id="{3AD76A48-E1A3-0D5A-CAF1-6F9E3EF3A118}"/>
              </a:ext>
            </a:extLst>
          </p:cNvPr>
          <p:cNvSpPr/>
          <p:nvPr/>
        </p:nvSpPr>
        <p:spPr>
          <a:xfrm>
            <a:off x="84342" y="95561"/>
            <a:ext cx="61722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FUTURE SCOPE</a:t>
            </a:r>
            <a:endParaRPr sz="2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7" name="Google Shape;347;g33ea7975eb9_0_4">
            <a:extLst>
              <a:ext uri="{FF2B5EF4-FFF2-40B4-BE49-F238E27FC236}">
                <a16:creationId xmlns:a16="http://schemas.microsoft.com/office/drawing/2014/main" id="{DB6B8449-1EC4-94FA-F1AF-2726851C1FA3}"/>
              </a:ext>
            </a:extLst>
          </p:cNvPr>
          <p:cNvSpPr/>
          <p:nvPr/>
        </p:nvSpPr>
        <p:spPr>
          <a:xfrm>
            <a:off x="628116" y="1051486"/>
            <a:ext cx="7346700" cy="6634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US" b="1" dirty="0"/>
              <a:t>Improved Detection</a:t>
            </a:r>
            <a:r>
              <a:rPr lang="en-US" dirty="0"/>
              <a:t>: You could explore improving the accuracy and robustness of your detection system by adding more training data or integrating more advanced techniques like Transfer Learning or Ensemble Models.</a:t>
            </a:r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US" b="1" dirty="0"/>
              <a:t>Real-time Processing</a:t>
            </a:r>
            <a:r>
              <a:rPr lang="en-US" dirty="0"/>
              <a:t>: Discuss the potential for enhancing the real-time performance of the system, perhaps through model optimization (like using smaller models or applying quantization techniques).</a:t>
            </a:r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US" b="1" dirty="0"/>
              <a:t>Integration with Other Technologies</a:t>
            </a:r>
            <a:r>
              <a:rPr lang="en-US" dirty="0"/>
              <a:t>: You might consider integrating the system with a larger application, such as a security system that automatically sends alerts when dangerous objects (like a person or car) are detected.</a:t>
            </a:r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US" b="1" dirty="0"/>
              <a:t>Scalability</a:t>
            </a:r>
            <a:r>
              <a:rPr lang="en-US" dirty="0"/>
              <a:t>: Consider how your system could scale, such as supporting more cameras or operating in different environments (e.g., daytime, different weather conditions).</a:t>
            </a:r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US" b="1" dirty="0"/>
              <a:t>Enhanced User Interface</a:t>
            </a:r>
            <a:r>
              <a:rPr lang="en-US" dirty="0"/>
              <a:t>: If your system has a user interface, you could develop it further to include more detailed visualizations, real-time monitoring, or historical logs.</a:t>
            </a:r>
          </a:p>
        </p:txBody>
      </p:sp>
    </p:spTree>
    <p:extLst>
      <p:ext uri="{BB962C8B-B14F-4D97-AF65-F5344CB8AC3E}">
        <p14:creationId xmlns:p14="http://schemas.microsoft.com/office/powerpoint/2010/main" val="29867307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2" name="Google Shape;352;g33e86f2ab46_0_138" descr="Logo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58016" y="0"/>
            <a:ext cx="2285984" cy="685799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g33e86f2ab46_0_138"/>
          <p:cNvSpPr/>
          <p:nvPr/>
        </p:nvSpPr>
        <p:spPr>
          <a:xfrm>
            <a:off x="-32" y="717550"/>
            <a:ext cx="6143700" cy="681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4" name="Google Shape;354;g33e86f2ab46_0_138"/>
          <p:cNvSpPr/>
          <p:nvPr/>
        </p:nvSpPr>
        <p:spPr>
          <a:xfrm>
            <a:off x="6829464" y="714356"/>
            <a:ext cx="2314500" cy="714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5" name="Google Shape;355;g33e86f2ab46_0_138"/>
          <p:cNvSpPr/>
          <p:nvPr/>
        </p:nvSpPr>
        <p:spPr>
          <a:xfrm>
            <a:off x="3000332" y="6286520"/>
            <a:ext cx="6143700" cy="681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6" name="Google Shape;356;g33e86f2ab46_0_138"/>
          <p:cNvSpPr/>
          <p:nvPr/>
        </p:nvSpPr>
        <p:spPr>
          <a:xfrm>
            <a:off x="0" y="6280398"/>
            <a:ext cx="2314500" cy="714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7" name="Google Shape;357;g33e86f2ab46_0_138"/>
          <p:cNvSpPr txBox="1"/>
          <p:nvPr/>
        </p:nvSpPr>
        <p:spPr>
          <a:xfrm>
            <a:off x="0" y="6367529"/>
            <a:ext cx="4419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DEPARTMENT OF COMPUTER APPLICATIONS</a:t>
            </a:r>
            <a:endParaRPr/>
          </a:p>
        </p:txBody>
      </p:sp>
      <p:sp>
        <p:nvSpPr>
          <p:cNvPr id="358" name="Google Shape;358;g33e86f2ab46_0_138"/>
          <p:cNvSpPr txBox="1">
            <a:spLocks noGrp="1"/>
          </p:cNvSpPr>
          <p:nvPr>
            <p:ph type="sldNum" idx="12"/>
          </p:nvPr>
        </p:nvSpPr>
        <p:spPr>
          <a:xfrm>
            <a:off x="7010400" y="6458833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1">
                <a:solidFill>
                  <a:schemeClr val="dk1"/>
                </a:solidFill>
              </a:rPr>
              <a:t>33</a:t>
            </a:fld>
            <a:endParaRPr sz="1400" b="1">
              <a:solidFill>
                <a:schemeClr val="dk1"/>
              </a:solidFill>
            </a:endParaRPr>
          </a:p>
        </p:txBody>
      </p:sp>
      <p:sp>
        <p:nvSpPr>
          <p:cNvPr id="359" name="Google Shape;359;g33e86f2ab46_0_138"/>
          <p:cNvSpPr/>
          <p:nvPr/>
        </p:nvSpPr>
        <p:spPr>
          <a:xfrm>
            <a:off x="-28666" y="191125"/>
            <a:ext cx="61722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REFERENCES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0" name="Google Shape;360;g33e86f2ab46_0_138"/>
          <p:cNvSpPr/>
          <p:nvPr/>
        </p:nvSpPr>
        <p:spPr>
          <a:xfrm>
            <a:off x="505700" y="831150"/>
            <a:ext cx="7951500" cy="55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300" b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11150" algn="just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300"/>
              <a:buFont typeface="Times New Roman"/>
              <a:buAutoNum type="arabicPeriod"/>
            </a:pPr>
            <a:r>
              <a:rPr lang="en-US" sz="1300" dirty="0" err="1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Almujally</a:t>
            </a:r>
            <a:r>
              <a:rPr lang="en-US" sz="1300" dirty="0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 N. A., Qureshi, A. M., </a:t>
            </a:r>
            <a:r>
              <a:rPr lang="en-US" sz="1300" dirty="0" err="1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Alazeb</a:t>
            </a:r>
            <a:r>
              <a:rPr lang="en-US" sz="1300" dirty="0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 A., Rahman, H., Sadiq, T., </a:t>
            </a:r>
            <a:r>
              <a:rPr lang="en-US" sz="1300" dirty="0" err="1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Alonazi</a:t>
            </a:r>
            <a:r>
              <a:rPr lang="en-US" sz="1300" dirty="0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 M., ... &amp; Jalal, A. (2024). A novel framework for vehicle detection and tracking in night ware surveillance systems. </a:t>
            </a:r>
            <a:r>
              <a:rPr lang="en-US" sz="1300" i="1" dirty="0" err="1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Ieee</a:t>
            </a:r>
            <a:r>
              <a:rPr lang="en-US" sz="1300" i="1" dirty="0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Access</a:t>
            </a:r>
            <a:r>
              <a:rPr lang="en-US" sz="1300" dirty="0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sz="1300" dirty="0">
              <a:solidFill>
                <a:srgbClr val="222222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11150" algn="just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300"/>
              <a:buFont typeface="Times New Roman"/>
              <a:buAutoNum type="arabicPeriod"/>
            </a:pPr>
            <a:r>
              <a:rPr lang="en-US" sz="1300" dirty="0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Murugan, R. A., &amp; Sathyabama, B. (2023). Object detection for night surveillance using </a:t>
            </a:r>
            <a:r>
              <a:rPr lang="en-US" sz="1300" dirty="0" err="1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Ssan</a:t>
            </a:r>
            <a:r>
              <a:rPr lang="en-US" sz="1300" dirty="0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dataset based modified Yolo algorithm in wireless communication. </a:t>
            </a:r>
            <a:r>
              <a:rPr lang="en-US" sz="1300" i="1" dirty="0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Wireless Personal Communications</a:t>
            </a:r>
            <a:r>
              <a:rPr lang="en-US" sz="1300" dirty="0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-US" sz="1300" i="1" dirty="0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128</a:t>
            </a:r>
            <a:r>
              <a:rPr lang="en-US" sz="1300" dirty="0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(3), 1813-1826.</a:t>
            </a:r>
            <a:endParaRPr sz="1300" dirty="0">
              <a:solidFill>
                <a:srgbClr val="222222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11150" algn="just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300"/>
              <a:buFont typeface="Times New Roman"/>
              <a:buAutoNum type="arabicPeriod"/>
            </a:pPr>
            <a:r>
              <a:rPr lang="en-US" sz="1300" dirty="0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Raza, A., </a:t>
            </a:r>
            <a:r>
              <a:rPr lang="en-US" sz="1300" dirty="0" err="1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Chelloug</a:t>
            </a:r>
            <a:r>
              <a:rPr lang="en-US" sz="1300" dirty="0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 S. A., </a:t>
            </a:r>
            <a:r>
              <a:rPr lang="en-US" sz="1300" dirty="0" err="1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Alatiyyah</a:t>
            </a:r>
            <a:r>
              <a:rPr lang="en-US" sz="1300" dirty="0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 M. H., Jalal, A., &amp; Park, J. (2023, January). Multiple pedestrian detection and tracking in night vision surveillance systems. In CMC (Vol. 75, pp. 3275-3289).</a:t>
            </a:r>
            <a:endParaRPr sz="1300" dirty="0">
              <a:solidFill>
                <a:srgbClr val="222222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11150" algn="just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300"/>
              <a:buFont typeface="Times New Roman"/>
              <a:buAutoNum type="arabicPeriod"/>
            </a:pPr>
            <a:r>
              <a:rPr lang="en-US" sz="1300" dirty="0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Nandhini, T. J., &amp; Thinakaran, K. (2023, March). A Robust Framework for Traffic Object Detection using Intelligent Techniques. In </a:t>
            </a:r>
            <a:r>
              <a:rPr lang="en-US" sz="1300" i="1" dirty="0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2023 9th International Conference on Electrical Energy Systems (ICEES)</a:t>
            </a:r>
            <a:r>
              <a:rPr lang="en-US" sz="1300" dirty="0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(pp. 328-333). IEEE.</a:t>
            </a:r>
            <a:endParaRPr sz="1300" dirty="0">
              <a:solidFill>
                <a:srgbClr val="222222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11150" algn="just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300"/>
              <a:buFont typeface="Times New Roman"/>
              <a:buAutoNum type="arabicPeriod"/>
            </a:pPr>
            <a:r>
              <a:rPr lang="en-US" sz="1300" dirty="0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Tahir, N. U. A., Zhang, Z., Asim, M., Chen, J., &amp; </a:t>
            </a:r>
            <a:r>
              <a:rPr lang="en-US" sz="1300" dirty="0" err="1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ELAffendi</a:t>
            </a:r>
            <a:r>
              <a:rPr lang="en-US" sz="1300" dirty="0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 M. (2024). Object detection in autonomous vehicles under adverse weather: A review of traditional and deep learning approaches. </a:t>
            </a:r>
            <a:r>
              <a:rPr lang="en-US" sz="1300" i="1" dirty="0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Algorithms</a:t>
            </a:r>
            <a:r>
              <a:rPr lang="en-US" sz="1300" dirty="0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-US" sz="1300" i="1" dirty="0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17</a:t>
            </a:r>
            <a:r>
              <a:rPr lang="en-US" sz="1300" dirty="0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(3), 103.</a:t>
            </a:r>
            <a:endParaRPr sz="1300" dirty="0">
              <a:solidFill>
                <a:srgbClr val="222222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11150" algn="just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300"/>
              <a:buFont typeface="Times New Roman"/>
              <a:buAutoNum type="arabicPeriod"/>
            </a:pPr>
            <a:r>
              <a:rPr lang="en-US" sz="1300" dirty="0" err="1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Alasmari</a:t>
            </a:r>
            <a:r>
              <a:rPr lang="en-US" sz="1300" dirty="0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 N., </a:t>
            </a:r>
            <a:r>
              <a:rPr lang="en-US" sz="1300" dirty="0" err="1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Alohali</a:t>
            </a:r>
            <a:r>
              <a:rPr lang="en-US" sz="1300" dirty="0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 M. A., Khalid, M., Almalki, N., </a:t>
            </a:r>
            <a:r>
              <a:rPr lang="en-US" sz="1300" dirty="0" err="1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Motwakel</a:t>
            </a:r>
            <a:r>
              <a:rPr lang="en-US" sz="1300" dirty="0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 A., Alsaid, M. I., ... &amp; </a:t>
            </a:r>
            <a:r>
              <a:rPr lang="en-US" sz="1300" dirty="0" err="1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Alneil</a:t>
            </a:r>
            <a:r>
              <a:rPr lang="en-US" sz="1300" dirty="0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 A. A. (2023). Improved metaheuristics with deep learning based object detector for intelligent control in autonomous vehicles. </a:t>
            </a:r>
            <a:r>
              <a:rPr lang="en-US" sz="1300" i="1" dirty="0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Computers and Electrical Engineering</a:t>
            </a:r>
            <a:r>
              <a:rPr lang="en-US" sz="1300" dirty="0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-US" sz="1300" i="1" dirty="0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108</a:t>
            </a:r>
            <a:r>
              <a:rPr lang="en-US" sz="1300" dirty="0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 108718.</a:t>
            </a:r>
            <a:endParaRPr sz="1300" dirty="0">
              <a:solidFill>
                <a:srgbClr val="222222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11150" algn="just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300"/>
              <a:buFont typeface="Times New Roman"/>
              <a:buAutoNum type="arabicPeriod"/>
            </a:pPr>
            <a:r>
              <a:rPr lang="en-US" sz="1300" dirty="0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Ristić-Durrant, D., Haseeb, M. A., Banić, M., </a:t>
            </a:r>
            <a:r>
              <a:rPr lang="en-US" sz="1300" dirty="0" err="1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Stamenković</a:t>
            </a:r>
            <a:r>
              <a:rPr lang="en-US" sz="1300" dirty="0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 D., Simonović, M., &amp; Nikolić, D. (2022). SMART on-board multi-sensor obstacle detection system for improvement of rail transport safety. </a:t>
            </a:r>
            <a:r>
              <a:rPr lang="en-US" sz="1300" i="1" dirty="0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Proceedings of the Institution of Mechanical Engineers, Part F: Journal of Rail and Rapid Transit</a:t>
            </a:r>
            <a:r>
              <a:rPr lang="en-US" sz="1300" dirty="0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-US" sz="1300" i="1" dirty="0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236</a:t>
            </a:r>
            <a:r>
              <a:rPr lang="en-US" sz="1300" dirty="0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(6), 623-636.</a:t>
            </a:r>
            <a:endParaRPr sz="1300" dirty="0">
              <a:solidFill>
                <a:srgbClr val="222222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11150" algn="just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300"/>
              <a:buFont typeface="Times New Roman"/>
              <a:buAutoNum type="arabicPeriod"/>
            </a:pPr>
            <a:r>
              <a:rPr lang="en-US" sz="1300" dirty="0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Shenoy, M. A., </a:t>
            </a:r>
            <a:r>
              <a:rPr lang="en-US" sz="1300" dirty="0" err="1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Betrabet</a:t>
            </a:r>
            <a:r>
              <a:rPr lang="en-US" sz="1300" dirty="0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 P. R., &amp; NS, K. R. (2022, October). Helmet detection using machine learning approach. In </a:t>
            </a:r>
            <a:r>
              <a:rPr lang="en-US" sz="1300" i="1" dirty="0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2022 3rd International Conference on Smart Electronics and Communication (ICOSEC)</a:t>
            </a:r>
            <a:r>
              <a:rPr lang="en-US" sz="1300" dirty="0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(pp. 1383-1388). IEEE.</a:t>
            </a:r>
            <a:endParaRPr sz="1300" dirty="0">
              <a:solidFill>
                <a:srgbClr val="222222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11150" algn="just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300"/>
              <a:buFont typeface="Times New Roman"/>
              <a:buAutoNum type="arabicPeriod"/>
            </a:pPr>
            <a:r>
              <a:rPr lang="en-US" sz="1300" dirty="0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Masud, U., Saeed, T., Malaikah, H. M., Islam, F. U., &amp; Abbas, G. (2022). Smart assistive system for visually impaired people obstruction avoidance through object detection and classification. </a:t>
            </a:r>
            <a:r>
              <a:rPr lang="en-US" sz="1300" i="1" dirty="0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IEEE access</a:t>
            </a:r>
            <a:r>
              <a:rPr lang="en-US" sz="1300" dirty="0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-US" sz="1300" i="1" dirty="0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10</a:t>
            </a:r>
            <a:r>
              <a:rPr lang="en-US" sz="1300" dirty="0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 13428-13441.</a:t>
            </a:r>
            <a:endParaRPr sz="1300" dirty="0">
              <a:solidFill>
                <a:srgbClr val="222222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11150" algn="just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300"/>
              <a:buFont typeface="Times New Roman"/>
              <a:buAutoNum type="arabicPeriod"/>
            </a:pPr>
            <a:r>
              <a:rPr lang="en-US" sz="1300" dirty="0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Lee, M. F. R., &amp; Chen, Y. C. (2023). Artificial intelligence based object detection and tracking for a small underwater robot. </a:t>
            </a:r>
            <a:r>
              <a:rPr lang="en-US" sz="1300" i="1" dirty="0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Processes</a:t>
            </a:r>
            <a:r>
              <a:rPr lang="en-US" sz="1300" dirty="0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-US" sz="1300" i="1" dirty="0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11</a:t>
            </a:r>
            <a:r>
              <a:rPr lang="en-US" sz="1300" dirty="0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(2), 312.</a:t>
            </a:r>
            <a:endParaRPr sz="1300" dirty="0">
              <a:solidFill>
                <a:srgbClr val="222222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solidFill>
                <a:srgbClr val="222222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5" name="Google Shape;365;p9" descr="Logo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58016" y="0"/>
            <a:ext cx="2285984" cy="685799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9"/>
          <p:cNvSpPr/>
          <p:nvPr/>
        </p:nvSpPr>
        <p:spPr>
          <a:xfrm>
            <a:off x="-32" y="717550"/>
            <a:ext cx="6143668" cy="68244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7" name="Google Shape;367;p9"/>
          <p:cNvSpPr/>
          <p:nvPr/>
        </p:nvSpPr>
        <p:spPr>
          <a:xfrm>
            <a:off x="6829464" y="714356"/>
            <a:ext cx="2314568" cy="7143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8" name="Google Shape;368;p9"/>
          <p:cNvSpPr/>
          <p:nvPr/>
        </p:nvSpPr>
        <p:spPr>
          <a:xfrm>
            <a:off x="3000332" y="6286520"/>
            <a:ext cx="6143668" cy="68244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9" name="Google Shape;369;p9"/>
          <p:cNvSpPr/>
          <p:nvPr/>
        </p:nvSpPr>
        <p:spPr>
          <a:xfrm>
            <a:off x="0" y="6280398"/>
            <a:ext cx="2314568" cy="7143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0" name="Google Shape;370;p9"/>
          <p:cNvSpPr txBox="1"/>
          <p:nvPr/>
        </p:nvSpPr>
        <p:spPr>
          <a:xfrm>
            <a:off x="0" y="6367529"/>
            <a:ext cx="441909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DEPARTMENT OF COMPUTER APPLICATIONS</a:t>
            </a:r>
            <a:endParaRPr/>
          </a:p>
        </p:txBody>
      </p:sp>
      <p:sp>
        <p:nvSpPr>
          <p:cNvPr id="371" name="Google Shape;371;p9"/>
          <p:cNvSpPr txBox="1">
            <a:spLocks noGrp="1"/>
          </p:cNvSpPr>
          <p:nvPr>
            <p:ph type="sldNum" idx="12"/>
          </p:nvPr>
        </p:nvSpPr>
        <p:spPr>
          <a:xfrm>
            <a:off x="7010400" y="6458833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1">
                <a:solidFill>
                  <a:schemeClr val="dk1"/>
                </a:solidFill>
              </a:rPr>
              <a:t>34</a:t>
            </a:fld>
            <a:endParaRPr sz="1400" b="1">
              <a:solidFill>
                <a:schemeClr val="dk1"/>
              </a:solidFill>
            </a:endParaRPr>
          </a:p>
        </p:txBody>
      </p:sp>
      <p:pic>
        <p:nvPicPr>
          <p:cNvPr id="372" name="Google Shape;372;p9" descr="Thank You Images - Free Download on Freepik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91680" y="1297657"/>
            <a:ext cx="5962650" cy="421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g33ea7975eb9_0_27" descr="Logo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29466" y="31750"/>
            <a:ext cx="2285984" cy="685799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g33ea7975eb9_0_27"/>
          <p:cNvSpPr/>
          <p:nvPr/>
        </p:nvSpPr>
        <p:spPr>
          <a:xfrm>
            <a:off x="-32" y="717550"/>
            <a:ext cx="6143700" cy="681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g33ea7975eb9_0_27"/>
          <p:cNvSpPr/>
          <p:nvPr/>
        </p:nvSpPr>
        <p:spPr>
          <a:xfrm>
            <a:off x="6829464" y="714356"/>
            <a:ext cx="2314500" cy="714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g33ea7975eb9_0_27"/>
          <p:cNvSpPr/>
          <p:nvPr/>
        </p:nvSpPr>
        <p:spPr>
          <a:xfrm>
            <a:off x="3000332" y="6286520"/>
            <a:ext cx="6143700" cy="681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g33ea7975eb9_0_27"/>
          <p:cNvSpPr/>
          <p:nvPr/>
        </p:nvSpPr>
        <p:spPr>
          <a:xfrm>
            <a:off x="0" y="6280398"/>
            <a:ext cx="2314500" cy="714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g33ea7975eb9_0_27"/>
          <p:cNvSpPr txBox="1"/>
          <p:nvPr/>
        </p:nvSpPr>
        <p:spPr>
          <a:xfrm>
            <a:off x="0" y="6367529"/>
            <a:ext cx="4419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DEPARTMENT OF COMPUTER APPLICATIONS</a:t>
            </a:r>
            <a:endParaRPr/>
          </a:p>
        </p:txBody>
      </p:sp>
      <p:sp>
        <p:nvSpPr>
          <p:cNvPr id="141" name="Google Shape;141;g33ea7975eb9_0_27"/>
          <p:cNvSpPr txBox="1">
            <a:spLocks noGrp="1"/>
          </p:cNvSpPr>
          <p:nvPr>
            <p:ph type="sldNum" idx="12"/>
          </p:nvPr>
        </p:nvSpPr>
        <p:spPr>
          <a:xfrm>
            <a:off x="7010400" y="6458833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1">
                <a:solidFill>
                  <a:schemeClr val="dk1"/>
                </a:solidFill>
              </a:rPr>
              <a:t>4</a:t>
            </a:fld>
            <a:endParaRPr sz="1400" b="1">
              <a:solidFill>
                <a:schemeClr val="dk1"/>
              </a:solidFill>
            </a:endParaRPr>
          </a:p>
        </p:txBody>
      </p:sp>
      <p:sp>
        <p:nvSpPr>
          <p:cNvPr id="142" name="Google Shape;142;g33ea7975eb9_0_27"/>
          <p:cNvSpPr/>
          <p:nvPr/>
        </p:nvSpPr>
        <p:spPr>
          <a:xfrm>
            <a:off x="-28669" y="191125"/>
            <a:ext cx="60627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PROBLEM IDENTIFIED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g33ea7975eb9_0_27"/>
          <p:cNvSpPr/>
          <p:nvPr/>
        </p:nvSpPr>
        <p:spPr>
          <a:xfrm>
            <a:off x="251520" y="986277"/>
            <a:ext cx="8640900" cy="16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2159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2159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2159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2159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2159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g33ea7975eb9_0_27"/>
          <p:cNvSpPr/>
          <p:nvPr/>
        </p:nvSpPr>
        <p:spPr>
          <a:xfrm>
            <a:off x="251520" y="924722"/>
            <a:ext cx="86409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000" i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g33ea7975eb9_0_27"/>
          <p:cNvSpPr/>
          <p:nvPr/>
        </p:nvSpPr>
        <p:spPr>
          <a:xfrm>
            <a:off x="251520" y="924722"/>
            <a:ext cx="8640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1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                  </a:t>
            </a:r>
            <a:endParaRPr/>
          </a:p>
        </p:txBody>
      </p:sp>
      <p:sp>
        <p:nvSpPr>
          <p:cNvPr id="146" name="Google Shape;146;g33ea7975eb9_0_27"/>
          <p:cNvSpPr txBox="1"/>
          <p:nvPr/>
        </p:nvSpPr>
        <p:spPr>
          <a:xfrm>
            <a:off x="431520" y="1124822"/>
            <a:ext cx="8280900" cy="4401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0" indent="-31750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⮚"/>
            </a:pPr>
            <a:r>
              <a:rPr lang="en-US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Traditional vehicle sensors, including standard cameras, often fail to detect objects such as animals or pedestrians effectively in low-light or nighttime conditions, leading to potential accidents.</a:t>
            </a:r>
            <a:endParaRPr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⮚"/>
            </a:pPr>
            <a:r>
              <a:rPr lang="en-US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Current solutions rely heavily on expensive thermal cameras for night vision, making them out of reach for many drivers and reducing accessibility for broader use.</a:t>
            </a:r>
            <a:endParaRPr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⮚"/>
            </a:pPr>
            <a:r>
              <a:rPr lang="en-US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Many existing detection systems suffer from slow response times, which can be critical in preventing accidents, especially when objects are suddenly encountered within close range.</a:t>
            </a:r>
            <a:endParaRPr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25450" lvl="0" indent="-28575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Some existing systems do not provide real-time alerts or fail to alert drivers early enough to react, leaving gaps in critical driver awareness during low-visibility conditions.</a:t>
            </a:r>
            <a:endParaRPr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⮚"/>
            </a:pPr>
            <a:r>
              <a:rPr lang="en-US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Existing systems often fail to efficiently identify and classify objects in challenging environments like poorly lit roads, thereby compromising driver safety and confidence.</a:t>
            </a:r>
            <a:endParaRPr b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g33e86f2ab46_0_150" descr="Logo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58016" y="0"/>
            <a:ext cx="2285984" cy="685799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g33e86f2ab46_0_150"/>
          <p:cNvSpPr/>
          <p:nvPr/>
        </p:nvSpPr>
        <p:spPr>
          <a:xfrm>
            <a:off x="-32" y="717550"/>
            <a:ext cx="6143700" cy="681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g33e86f2ab46_0_150"/>
          <p:cNvSpPr/>
          <p:nvPr/>
        </p:nvSpPr>
        <p:spPr>
          <a:xfrm>
            <a:off x="6829464" y="714356"/>
            <a:ext cx="2314500" cy="714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g33e86f2ab46_0_150"/>
          <p:cNvSpPr/>
          <p:nvPr/>
        </p:nvSpPr>
        <p:spPr>
          <a:xfrm>
            <a:off x="3000332" y="6286520"/>
            <a:ext cx="6143700" cy="681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g33e86f2ab46_0_150"/>
          <p:cNvSpPr/>
          <p:nvPr/>
        </p:nvSpPr>
        <p:spPr>
          <a:xfrm>
            <a:off x="0" y="6280398"/>
            <a:ext cx="2314500" cy="714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g33e86f2ab46_0_150"/>
          <p:cNvSpPr txBox="1"/>
          <p:nvPr/>
        </p:nvSpPr>
        <p:spPr>
          <a:xfrm>
            <a:off x="0" y="6367529"/>
            <a:ext cx="4419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DEPARTMENT OF COMPUTER APPLICATIONS</a:t>
            </a:r>
            <a:endParaRPr/>
          </a:p>
        </p:txBody>
      </p:sp>
      <p:sp>
        <p:nvSpPr>
          <p:cNvPr id="157" name="Google Shape;157;g33e86f2ab46_0_150"/>
          <p:cNvSpPr txBox="1">
            <a:spLocks noGrp="1"/>
          </p:cNvSpPr>
          <p:nvPr>
            <p:ph type="sldNum" idx="12"/>
          </p:nvPr>
        </p:nvSpPr>
        <p:spPr>
          <a:xfrm>
            <a:off x="7010400" y="6458833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1">
                <a:solidFill>
                  <a:schemeClr val="dk1"/>
                </a:solidFill>
              </a:rPr>
              <a:t>5</a:t>
            </a:fld>
            <a:endParaRPr sz="1400" b="1">
              <a:solidFill>
                <a:schemeClr val="dk1"/>
              </a:solidFill>
            </a:endParaRPr>
          </a:p>
        </p:txBody>
      </p:sp>
      <p:sp>
        <p:nvSpPr>
          <p:cNvPr id="158" name="Google Shape;158;g33e86f2ab46_0_150"/>
          <p:cNvSpPr/>
          <p:nvPr/>
        </p:nvSpPr>
        <p:spPr>
          <a:xfrm>
            <a:off x="-28666" y="191125"/>
            <a:ext cx="61722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BASE PAPER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g33e86f2ab46_0_150"/>
          <p:cNvSpPr/>
          <p:nvPr/>
        </p:nvSpPr>
        <p:spPr>
          <a:xfrm>
            <a:off x="628126" y="1051475"/>
            <a:ext cx="7872900" cy="535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just">
              <a:lnSpc>
                <a:spcPct val="150000"/>
              </a:lnSpc>
            </a:pPr>
            <a:r>
              <a:rPr lang="en-US" sz="16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Base paper Title: 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A novel framework for vehicle detection and tracking in night ware surveillance systems</a:t>
            </a: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Authors:  </a:t>
            </a:r>
            <a:r>
              <a:rPr lang="en-US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NOUF ABDULLA HALMUJALLY1,  ASIFA MEHMOOD QURESHI2,   	ABDUL  WAHAB ALAZEB3,HAMEEDUR RAHMAN2,TOUSEEF SADIQ 	4,(Graduate Student Member, IEEE),MOHAMMED ALONAZI5, 	ASAAD ALGARNI 6,ANDAHMAD JALAL.</a:t>
            </a:r>
            <a:endParaRPr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Year: </a:t>
            </a:r>
            <a:r>
              <a:rPr lang="en-US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2024</a:t>
            </a:r>
            <a:endParaRPr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Objective: </a:t>
            </a:r>
            <a:r>
              <a:rPr lang="en-US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primary objective is to develop a robust model that enhances the visibility and tracking accuracy of vehicles captured in aerial images during nighttime operations.</a:t>
            </a:r>
            <a:endParaRPr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Limitation: </a:t>
            </a:r>
            <a:r>
              <a:rPr lang="en-US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proposed method performs well for night time surveillance of road </a:t>
            </a:r>
            <a:r>
              <a:rPr lang="en-US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traffic.However</a:t>
            </a:r>
            <a:r>
              <a:rPr lang="en-US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there are still some limitations of the  model.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3" descr="Logo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58016" y="0"/>
            <a:ext cx="2285984" cy="685799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3"/>
          <p:cNvSpPr/>
          <p:nvPr/>
        </p:nvSpPr>
        <p:spPr>
          <a:xfrm>
            <a:off x="-32" y="717550"/>
            <a:ext cx="6143668" cy="68244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3"/>
          <p:cNvSpPr/>
          <p:nvPr/>
        </p:nvSpPr>
        <p:spPr>
          <a:xfrm>
            <a:off x="6829464" y="714356"/>
            <a:ext cx="2314568" cy="7143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3"/>
          <p:cNvSpPr/>
          <p:nvPr/>
        </p:nvSpPr>
        <p:spPr>
          <a:xfrm>
            <a:off x="3000332" y="6286520"/>
            <a:ext cx="6143668" cy="68244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3"/>
          <p:cNvSpPr/>
          <p:nvPr/>
        </p:nvSpPr>
        <p:spPr>
          <a:xfrm>
            <a:off x="0" y="6280398"/>
            <a:ext cx="2314568" cy="7143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3"/>
          <p:cNvSpPr txBox="1"/>
          <p:nvPr/>
        </p:nvSpPr>
        <p:spPr>
          <a:xfrm>
            <a:off x="0" y="6367529"/>
            <a:ext cx="441909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DEPARTMENT OF COMPUTER APPLICATIONS</a:t>
            </a:r>
            <a:endParaRPr/>
          </a:p>
        </p:txBody>
      </p:sp>
      <p:sp>
        <p:nvSpPr>
          <p:cNvPr id="170" name="Google Shape;170;p3"/>
          <p:cNvSpPr txBox="1">
            <a:spLocks noGrp="1"/>
          </p:cNvSpPr>
          <p:nvPr>
            <p:ph type="sldNum" idx="12"/>
          </p:nvPr>
        </p:nvSpPr>
        <p:spPr>
          <a:xfrm>
            <a:off x="7010400" y="6458833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1">
                <a:solidFill>
                  <a:schemeClr val="dk1"/>
                </a:solidFill>
              </a:rPr>
              <a:t>6</a:t>
            </a:fld>
            <a:endParaRPr sz="1400" b="1">
              <a:solidFill>
                <a:schemeClr val="dk1"/>
              </a:solidFill>
            </a:endParaRPr>
          </a:p>
        </p:txBody>
      </p:sp>
      <p:sp>
        <p:nvSpPr>
          <p:cNvPr id="171" name="Google Shape;171;p3"/>
          <p:cNvSpPr/>
          <p:nvPr/>
        </p:nvSpPr>
        <p:spPr>
          <a:xfrm>
            <a:off x="-316903" y="191176"/>
            <a:ext cx="3897002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LITERATURE SURVEY </a:t>
            </a:r>
            <a:endParaRPr sz="2800" dirty="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172" name="Google Shape;172;p3"/>
          <p:cNvGraphicFramePr/>
          <p:nvPr/>
        </p:nvGraphicFramePr>
        <p:xfrm>
          <a:off x="1140850" y="971175"/>
          <a:ext cx="7063300" cy="5123825"/>
        </p:xfrm>
        <a:graphic>
          <a:graphicData uri="http://schemas.openxmlformats.org/drawingml/2006/table">
            <a:tbl>
              <a:tblPr>
                <a:noFill/>
                <a:tableStyleId>{3E35ECB5-10B8-4B97-B864-043BE7FC5620}</a:tableStyleId>
              </a:tblPr>
              <a:tblGrid>
                <a:gridCol w="408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13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399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1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83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755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S. No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Title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Author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Year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Pros &amp; Cons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62075"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 novel framework for vehicle detection and tracking in night ware surveillance systems</a:t>
                      </a:r>
                      <a:endParaRPr sz="10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Almujally, N. A., Qureshi, A. M., Alazeb, A., Rahman, H., Sadiq, T., Alonazi, M., ... &amp; Jalal, A.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2024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Pros</a:t>
                      </a:r>
                      <a:r>
                        <a:rPr lang="en-US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: Innovative vehicle detection for night surveillance.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Cons</a:t>
                      </a:r>
                      <a:r>
                        <a:rPr lang="en-US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: Limited to night conditions and surveillance systems.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62075"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Object detection for night surveillance using Ssan dataset based modified Yolo algorithm in wireless communication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Murugan, R. A., &amp; Sathyabama, B.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2023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Pros</a:t>
                      </a:r>
                      <a:r>
                        <a:rPr lang="en-US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: Modified YOLO for night surveillance improves detection.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Cons</a:t>
                      </a:r>
                      <a:r>
                        <a:rPr lang="en-US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: Performance dependent on dataset quality.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62075"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Multiple pedestrian detection and tracking in night vision surveillance systems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Raza, A., Chelloug, S. A., Alatiyyah, M. H., Jalal, A., &amp; Park, J.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2023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Pros</a:t>
                      </a:r>
                      <a:r>
                        <a:rPr lang="en-US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: Effective for detecting and tracking pedestrians in night vision systems.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Cons</a:t>
                      </a:r>
                      <a:r>
                        <a:rPr lang="en-US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: Needs high computational power.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62075"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</a:t>
                      </a:r>
                      <a:endParaRPr sz="10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 Robust Framework for Traffic Object Detection using Intelligent Techniques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Nandhini, T. J., &amp; Thinakaran, K.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2023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Pros</a:t>
                      </a:r>
                      <a:r>
                        <a:rPr lang="en-US" sz="10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: Robust framework for traffic object detection.</a:t>
                      </a:r>
                      <a:endParaRPr sz="10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Cons</a:t>
                      </a:r>
                      <a:r>
                        <a:rPr lang="en-US" sz="10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: May not handle complex or dynamic traffic conditions well.</a:t>
                      </a:r>
                      <a:endParaRPr sz="10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g33e86f2ab46_0_42" descr="Logo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58016" y="0"/>
            <a:ext cx="2285984" cy="685799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g33e86f2ab46_0_42"/>
          <p:cNvSpPr/>
          <p:nvPr/>
        </p:nvSpPr>
        <p:spPr>
          <a:xfrm>
            <a:off x="-32" y="717550"/>
            <a:ext cx="6143700" cy="681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g33e86f2ab46_0_42"/>
          <p:cNvSpPr/>
          <p:nvPr/>
        </p:nvSpPr>
        <p:spPr>
          <a:xfrm>
            <a:off x="6829464" y="714356"/>
            <a:ext cx="2314500" cy="714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g33e86f2ab46_0_42"/>
          <p:cNvSpPr/>
          <p:nvPr/>
        </p:nvSpPr>
        <p:spPr>
          <a:xfrm>
            <a:off x="3000332" y="6286520"/>
            <a:ext cx="6143700" cy="681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g33e86f2ab46_0_42"/>
          <p:cNvSpPr/>
          <p:nvPr/>
        </p:nvSpPr>
        <p:spPr>
          <a:xfrm>
            <a:off x="0" y="6280398"/>
            <a:ext cx="2314500" cy="714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g33e86f2ab46_0_42"/>
          <p:cNvSpPr txBox="1"/>
          <p:nvPr/>
        </p:nvSpPr>
        <p:spPr>
          <a:xfrm>
            <a:off x="0" y="6367529"/>
            <a:ext cx="4419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DEPARTMENT OF COMPUTER APPLICATIONS</a:t>
            </a:r>
            <a:endParaRPr/>
          </a:p>
        </p:txBody>
      </p:sp>
      <p:sp>
        <p:nvSpPr>
          <p:cNvPr id="183" name="Google Shape;183;g33e86f2ab46_0_42"/>
          <p:cNvSpPr txBox="1">
            <a:spLocks noGrp="1"/>
          </p:cNvSpPr>
          <p:nvPr>
            <p:ph type="sldNum" idx="12"/>
          </p:nvPr>
        </p:nvSpPr>
        <p:spPr>
          <a:xfrm>
            <a:off x="7010400" y="6458833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1">
                <a:solidFill>
                  <a:schemeClr val="dk1"/>
                </a:solidFill>
              </a:rPr>
              <a:t>7</a:t>
            </a:fld>
            <a:endParaRPr sz="1400" b="1">
              <a:solidFill>
                <a:schemeClr val="dk1"/>
              </a:solidFill>
            </a:endParaRPr>
          </a:p>
        </p:txBody>
      </p:sp>
      <p:sp>
        <p:nvSpPr>
          <p:cNvPr id="184" name="Google Shape;184;g33e86f2ab46_0_42"/>
          <p:cNvSpPr/>
          <p:nvPr/>
        </p:nvSpPr>
        <p:spPr>
          <a:xfrm>
            <a:off x="-182880" y="133794"/>
            <a:ext cx="3667759" cy="739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LITERATURE SURVEY</a:t>
            </a:r>
            <a:endParaRPr sz="2800" dirty="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185" name="Google Shape;185;g33e86f2ab46_0_42"/>
          <p:cNvGraphicFramePr/>
          <p:nvPr/>
        </p:nvGraphicFramePr>
        <p:xfrm>
          <a:off x="825950" y="1024088"/>
          <a:ext cx="7159500" cy="5098687"/>
        </p:xfrm>
        <a:graphic>
          <a:graphicData uri="http://schemas.openxmlformats.org/drawingml/2006/table">
            <a:tbl>
              <a:tblPr>
                <a:noFill/>
                <a:tableStyleId>{3E35ECB5-10B8-4B97-B864-043BE7FC5620}</a:tableStyleId>
              </a:tblPr>
              <a:tblGrid>
                <a:gridCol w="413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43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663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4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107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5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S. No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Title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Author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Year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Pros &amp; Cons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18050"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Object detection in autonomous vehicles under adverse weather: A review of traditional and deep learning approaches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Tahir, N. U. A., Zhang, Z., Asim, M., Chen, J., &amp; ELAffendi, M.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2024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Pros</a:t>
                      </a:r>
                      <a:r>
                        <a:rPr lang="en-US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: Comprehensive review of traditional and deep learning methods for vehicle detection.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Cons</a:t>
                      </a:r>
                      <a:r>
                        <a:rPr lang="en-US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: Does not propose novel solutions.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81050"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6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Improved metaheuristics with deep learning based object detector for intelligent control in autonomous vehicles</a:t>
                      </a:r>
                      <a:endParaRPr sz="10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Alasmari, N., Alohali, M. A., Khalid, M., Almalki, N., Motwakel, A., Alsaid, M. I., ... &amp; Alneil, A. A.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2023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Pros</a:t>
                      </a:r>
                      <a:r>
                        <a:rPr lang="en-US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: Integrates metaheuristics with deep learning for intelligent vehicle control.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Cons</a:t>
                      </a:r>
                      <a:r>
                        <a:rPr lang="en-US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: Complex, might not be ideal for real-time applications.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18050"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7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SMART on-board multi-sensor obstacle detection system for improvement of rail transport safety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Ristić-Durrant, D., Haseeb, M. A., Banić, M., Stamenković, D., Simonović, M., &amp; Nikolić, D.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2022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Pros</a:t>
                      </a:r>
                      <a:r>
                        <a:rPr lang="en-US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: Enhances rail transport safety with a multi-sensor system.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Cons</a:t>
                      </a:r>
                      <a:r>
                        <a:rPr lang="en-US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: May require expensive sensors and setup.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18050"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8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Helmet detection using machine learning approach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Shenoy, M. A., Betrabet, P. R., &amp; NS, K. R.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2022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Pros</a:t>
                      </a:r>
                      <a:r>
                        <a:rPr lang="en-US" sz="10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: Efficient helmet detection for safety applications.</a:t>
                      </a:r>
                      <a:endParaRPr sz="10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Cons</a:t>
                      </a:r>
                      <a:r>
                        <a:rPr lang="en-US" sz="10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: Limited scope, focusing only on helmet detection.</a:t>
                      </a:r>
                      <a:endParaRPr sz="10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g33e86f2ab46_0_30" descr="Logo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58016" y="0"/>
            <a:ext cx="2285984" cy="685799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g33e86f2ab46_0_30"/>
          <p:cNvSpPr/>
          <p:nvPr/>
        </p:nvSpPr>
        <p:spPr>
          <a:xfrm>
            <a:off x="-32" y="717550"/>
            <a:ext cx="6143700" cy="681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g33e86f2ab46_0_30"/>
          <p:cNvSpPr/>
          <p:nvPr/>
        </p:nvSpPr>
        <p:spPr>
          <a:xfrm>
            <a:off x="6829464" y="714356"/>
            <a:ext cx="2314500" cy="714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g33e86f2ab46_0_30"/>
          <p:cNvSpPr/>
          <p:nvPr/>
        </p:nvSpPr>
        <p:spPr>
          <a:xfrm>
            <a:off x="3000332" y="6286520"/>
            <a:ext cx="6143700" cy="681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g33e86f2ab46_0_30"/>
          <p:cNvSpPr/>
          <p:nvPr/>
        </p:nvSpPr>
        <p:spPr>
          <a:xfrm>
            <a:off x="0" y="6280398"/>
            <a:ext cx="2314500" cy="714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g33e86f2ab46_0_30"/>
          <p:cNvSpPr txBox="1"/>
          <p:nvPr/>
        </p:nvSpPr>
        <p:spPr>
          <a:xfrm>
            <a:off x="0" y="6367529"/>
            <a:ext cx="4419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DEPARTMENT OF COMPUTER APPLICATIONS</a:t>
            </a:r>
            <a:endParaRPr/>
          </a:p>
        </p:txBody>
      </p:sp>
      <p:sp>
        <p:nvSpPr>
          <p:cNvPr id="196" name="Google Shape;196;g33e86f2ab46_0_30"/>
          <p:cNvSpPr txBox="1">
            <a:spLocks noGrp="1"/>
          </p:cNvSpPr>
          <p:nvPr>
            <p:ph type="sldNum" idx="12"/>
          </p:nvPr>
        </p:nvSpPr>
        <p:spPr>
          <a:xfrm>
            <a:off x="7010400" y="6458833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1">
                <a:solidFill>
                  <a:schemeClr val="dk1"/>
                </a:solidFill>
              </a:rPr>
              <a:t>8</a:t>
            </a:fld>
            <a:endParaRPr sz="1400" b="1">
              <a:solidFill>
                <a:schemeClr val="dk1"/>
              </a:solidFill>
            </a:endParaRPr>
          </a:p>
        </p:txBody>
      </p:sp>
      <p:sp>
        <p:nvSpPr>
          <p:cNvPr id="197" name="Google Shape;197;g33e86f2ab46_0_30"/>
          <p:cNvSpPr/>
          <p:nvPr/>
        </p:nvSpPr>
        <p:spPr>
          <a:xfrm>
            <a:off x="-28680" y="191136"/>
            <a:ext cx="3869159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LITERATURE SURVEY</a:t>
            </a:r>
            <a:endParaRPr sz="2800" dirty="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198" name="Google Shape;198;g33e86f2ab46_0_30"/>
          <p:cNvGraphicFramePr/>
          <p:nvPr/>
        </p:nvGraphicFramePr>
        <p:xfrm>
          <a:off x="873375" y="1546925"/>
          <a:ext cx="7518200" cy="3049375"/>
        </p:xfrm>
        <a:graphic>
          <a:graphicData uri="http://schemas.openxmlformats.org/drawingml/2006/table">
            <a:tbl>
              <a:tblPr>
                <a:noFill/>
                <a:tableStyleId>{3E35ECB5-10B8-4B97-B864-043BE7FC5620}</a:tableStyleId>
              </a:tblPr>
              <a:tblGrid>
                <a:gridCol w="434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59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648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51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111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883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S. No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Title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Author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Year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Pros &amp; Cons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93500"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9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Smart assistive system for visually impaired people obstruction avoidance through object detection and classification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Masud, U., Saeed, T., Malaikah, H. M., Islam, F. U., &amp; Abbas, G.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2022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Pros</a:t>
                      </a:r>
                      <a:r>
                        <a:rPr lang="en-US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: Assistive system for visually impaired using object detection.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Cons</a:t>
                      </a:r>
                      <a:r>
                        <a:rPr lang="en-US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: Requires constant sensor updates for optimal performance.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67500"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10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Artificial intelligence based object detection and tracking for a small underwater robot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Lee, M. F. R., &amp; Chen, Y. C.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2023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Pros</a:t>
                      </a:r>
                      <a:r>
                        <a:rPr lang="en-US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: Uses AI for object detection and tracking in underwater robotics.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Cons</a:t>
                      </a:r>
                      <a:r>
                        <a:rPr lang="en-US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: Specific to small underwater robots, limiting its broader application.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>
          <a:extLst>
            <a:ext uri="{FF2B5EF4-FFF2-40B4-BE49-F238E27FC236}">
              <a16:creationId xmlns:a16="http://schemas.microsoft.com/office/drawing/2014/main" id="{0E986563-2F76-388C-BE24-05A8F54D05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g33e86f2ab46_0_0" descr="Logo">
            <a:extLst>
              <a:ext uri="{FF2B5EF4-FFF2-40B4-BE49-F238E27FC236}">
                <a16:creationId xmlns:a16="http://schemas.microsoft.com/office/drawing/2014/main" id="{820BF93F-A352-8ED1-8F8E-CEEBD558CA4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58016" y="0"/>
            <a:ext cx="2285984" cy="685799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g33e86f2ab46_0_0">
            <a:extLst>
              <a:ext uri="{FF2B5EF4-FFF2-40B4-BE49-F238E27FC236}">
                <a16:creationId xmlns:a16="http://schemas.microsoft.com/office/drawing/2014/main" id="{F32C01DA-9AA1-DB7F-3C86-957C8405B8FF}"/>
              </a:ext>
            </a:extLst>
          </p:cNvPr>
          <p:cNvSpPr/>
          <p:nvPr/>
        </p:nvSpPr>
        <p:spPr>
          <a:xfrm>
            <a:off x="-32" y="717550"/>
            <a:ext cx="6143700" cy="681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g33e86f2ab46_0_0">
            <a:extLst>
              <a:ext uri="{FF2B5EF4-FFF2-40B4-BE49-F238E27FC236}">
                <a16:creationId xmlns:a16="http://schemas.microsoft.com/office/drawing/2014/main" id="{9030F344-7CD1-5C4B-E080-46D84452EAE1}"/>
              </a:ext>
            </a:extLst>
          </p:cNvPr>
          <p:cNvSpPr/>
          <p:nvPr/>
        </p:nvSpPr>
        <p:spPr>
          <a:xfrm>
            <a:off x="6829464" y="714356"/>
            <a:ext cx="2314500" cy="714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g33e86f2ab46_0_0">
            <a:extLst>
              <a:ext uri="{FF2B5EF4-FFF2-40B4-BE49-F238E27FC236}">
                <a16:creationId xmlns:a16="http://schemas.microsoft.com/office/drawing/2014/main" id="{B66813B3-02D9-B8B5-6F79-F69D15F0E8A8}"/>
              </a:ext>
            </a:extLst>
          </p:cNvPr>
          <p:cNvSpPr/>
          <p:nvPr/>
        </p:nvSpPr>
        <p:spPr>
          <a:xfrm>
            <a:off x="3000332" y="6286520"/>
            <a:ext cx="6143700" cy="681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Google Shape;207;g33e86f2ab46_0_0">
            <a:extLst>
              <a:ext uri="{FF2B5EF4-FFF2-40B4-BE49-F238E27FC236}">
                <a16:creationId xmlns:a16="http://schemas.microsoft.com/office/drawing/2014/main" id="{DE220D45-4BF6-45DA-27A1-81451C848C61}"/>
              </a:ext>
            </a:extLst>
          </p:cNvPr>
          <p:cNvSpPr/>
          <p:nvPr/>
        </p:nvSpPr>
        <p:spPr>
          <a:xfrm>
            <a:off x="0" y="6280398"/>
            <a:ext cx="2314500" cy="714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" name="Google Shape;208;g33e86f2ab46_0_0">
            <a:extLst>
              <a:ext uri="{FF2B5EF4-FFF2-40B4-BE49-F238E27FC236}">
                <a16:creationId xmlns:a16="http://schemas.microsoft.com/office/drawing/2014/main" id="{C94D71AB-EF47-1B34-BF10-5812912D22CA}"/>
              </a:ext>
            </a:extLst>
          </p:cNvPr>
          <p:cNvSpPr txBox="1"/>
          <p:nvPr/>
        </p:nvSpPr>
        <p:spPr>
          <a:xfrm>
            <a:off x="0" y="6367529"/>
            <a:ext cx="4419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DEPARTMENT OF COMPUTER APPLICATIONS</a:t>
            </a:r>
            <a:endParaRPr/>
          </a:p>
        </p:txBody>
      </p:sp>
      <p:sp>
        <p:nvSpPr>
          <p:cNvPr id="209" name="Google Shape;209;g33e86f2ab46_0_0">
            <a:extLst>
              <a:ext uri="{FF2B5EF4-FFF2-40B4-BE49-F238E27FC236}">
                <a16:creationId xmlns:a16="http://schemas.microsoft.com/office/drawing/2014/main" id="{047962B7-A537-2EE4-36BE-D692604214E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010400" y="6458833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1">
                <a:solidFill>
                  <a:schemeClr val="dk1"/>
                </a:solidFill>
              </a:rPr>
              <a:t>9</a:t>
            </a:fld>
            <a:endParaRPr sz="1400" b="1">
              <a:solidFill>
                <a:schemeClr val="dk1"/>
              </a:solidFill>
            </a:endParaRPr>
          </a:p>
        </p:txBody>
      </p:sp>
      <p:sp>
        <p:nvSpPr>
          <p:cNvPr id="210" name="Google Shape;210;g33e86f2ab46_0_0">
            <a:extLst>
              <a:ext uri="{FF2B5EF4-FFF2-40B4-BE49-F238E27FC236}">
                <a16:creationId xmlns:a16="http://schemas.microsoft.com/office/drawing/2014/main" id="{35215B38-3D39-889B-30AA-455B76DECD65}"/>
              </a:ext>
            </a:extLst>
          </p:cNvPr>
          <p:cNvSpPr/>
          <p:nvPr/>
        </p:nvSpPr>
        <p:spPr>
          <a:xfrm>
            <a:off x="-28669" y="191125"/>
            <a:ext cx="63339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EXISTING SYSTEM</a:t>
            </a:r>
            <a:endParaRPr sz="2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Google Shape;211;g33e86f2ab46_0_0">
            <a:extLst>
              <a:ext uri="{FF2B5EF4-FFF2-40B4-BE49-F238E27FC236}">
                <a16:creationId xmlns:a16="http://schemas.microsoft.com/office/drawing/2014/main" id="{DE2A24C8-3485-A8C3-E650-B0E3E8C825B6}"/>
              </a:ext>
            </a:extLst>
          </p:cNvPr>
          <p:cNvSpPr/>
          <p:nvPr/>
        </p:nvSpPr>
        <p:spPr>
          <a:xfrm>
            <a:off x="251520" y="986277"/>
            <a:ext cx="8640900" cy="16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2159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2159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2159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2159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2159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Google Shape;212;g33e86f2ab46_0_0">
            <a:extLst>
              <a:ext uri="{FF2B5EF4-FFF2-40B4-BE49-F238E27FC236}">
                <a16:creationId xmlns:a16="http://schemas.microsoft.com/office/drawing/2014/main" id="{E74DCF34-899F-4AF2-194B-FAA34572F01C}"/>
              </a:ext>
            </a:extLst>
          </p:cNvPr>
          <p:cNvSpPr/>
          <p:nvPr/>
        </p:nvSpPr>
        <p:spPr>
          <a:xfrm>
            <a:off x="251520" y="924722"/>
            <a:ext cx="86409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000" i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g33e86f2ab46_0_0">
            <a:extLst>
              <a:ext uri="{FF2B5EF4-FFF2-40B4-BE49-F238E27FC236}">
                <a16:creationId xmlns:a16="http://schemas.microsoft.com/office/drawing/2014/main" id="{110BFE21-5FBE-CCB1-C08E-C66783B96AFE}"/>
              </a:ext>
            </a:extLst>
          </p:cNvPr>
          <p:cNvSpPr/>
          <p:nvPr/>
        </p:nvSpPr>
        <p:spPr>
          <a:xfrm>
            <a:off x="251520" y="924722"/>
            <a:ext cx="8640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1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                  </a:t>
            </a:r>
            <a:endParaRPr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BD98E06-CEDA-1D95-FA5F-BAC577D665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7520" y="1624756"/>
            <a:ext cx="7599680" cy="3608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Most approaches rely on thermal cameras for detecting vehicles, animals, and pedestrians. 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marR="0" lvl="0" indent="-28575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While effective, thermal imaging solutions are expensive and not widely available.</a:t>
            </a:r>
          </a:p>
          <a:p>
            <a:pPr marR="0" lvl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Many systems use conventional detection techniques, which can be computationally heavy. 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endParaRPr kumimoji="0" lang="en-US" altLang="en-US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marR="0" lvl="0" indent="-28575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Existing methods struggle in complex and dynamic settings. 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endParaRPr kumimoji="0" lang="en-US" altLang="en-US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marR="0" lvl="0" indent="-28575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Most systems work well only under specific conditions or with particular types of cameras. 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endParaRPr kumimoji="0" lang="en-US" altLang="en-US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marR="0" lvl="0" indent="-28575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Constraints in computational efficiency limit real-time processing capabilities. </a:t>
            </a:r>
          </a:p>
        </p:txBody>
      </p:sp>
    </p:spTree>
    <p:extLst>
      <p:ext uri="{BB962C8B-B14F-4D97-AF65-F5344CB8AC3E}">
        <p14:creationId xmlns:p14="http://schemas.microsoft.com/office/powerpoint/2010/main" val="11581888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604</TotalTime>
  <Words>3475</Words>
  <Application>Microsoft Office PowerPoint</Application>
  <PresentationFormat>On-screen Show (4:3)</PresentationFormat>
  <Paragraphs>407</Paragraphs>
  <Slides>34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1" baseType="lpstr">
      <vt:lpstr>Arial</vt:lpstr>
      <vt:lpstr>Bahnschrift SemiBold</vt:lpstr>
      <vt:lpstr>Calibri</vt:lpstr>
      <vt:lpstr>Noto Sans Symbols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CRESCENT</dc:creator>
  <cp:lastModifiedBy>Kishore s</cp:lastModifiedBy>
  <cp:revision>17</cp:revision>
  <dcterms:created xsi:type="dcterms:W3CDTF">2020-12-10T05:13:00Z</dcterms:created>
  <dcterms:modified xsi:type="dcterms:W3CDTF">2025-04-26T18:23:32Z</dcterms:modified>
</cp:coreProperties>
</file>